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bdĺžnik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Zaoblený obdĺžnik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Zaoblený obdĺžnik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ĺžnik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bdĺžnik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bdĺžnik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7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751C-E2FF-42D8-8C9A-44B288348E90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8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583C80-05C7-44D5-B689-08B2DB59B60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ABD0-922B-4AC4-A7DC-1BE2658C17D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FD54C-8D4D-479C-B1D0-9F17D6A3B4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CA66F-8B0C-463D-A3E1-8BFD4AFF6D08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29639-CA52-4DDD-BBFA-9D34C2A691C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3F33B-4BFF-46F3-8BD3-95A0297354A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6AB15-B670-4363-85AA-3BB6AA21A7E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9677-B4EA-4648-812C-0C0F5F65D90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CA274-F0CB-427A-BD2F-622F1A3532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BDF46-ADA7-4373-AD36-9B454472AF2D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9DA77-BC7A-4DCA-9705-EBE246EA3A7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2A06D9B-C485-4741-82F1-93694771558E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4D123AE-A53A-411F-AFA8-5597662058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94B0A-E579-4DD1-8498-BBEB4FED4F4B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55B02-7C81-421D-8369-01D2D02DF7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6261-1348-47D2-B778-AE8D1350880A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C5957-6C82-4F25-B913-71611AD9C5D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D204E-92F4-430B-BDE5-71948227F65D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27498-32E5-463F-89AD-45FA26008B6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B681-4E41-4CD9-B8C7-197111B748F0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060E-DDED-40C7-A22E-921CBFEE636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bdĺžnik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bdĺžnik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40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9A8273AA-F788-4836-957D-326273AE6AB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70892F8-D33C-4C30-A53B-6A7B9AAD1E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77" r:id="rId3"/>
    <p:sldLayoutId id="2147483678" r:id="rId4"/>
    <p:sldLayoutId id="2147483685" r:id="rId5"/>
    <p:sldLayoutId id="2147483686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8D89A4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8D89A4"/>
        </a:buClr>
        <a:buFont typeface="Georgia" pitchFamily="18" charset="0"/>
        <a:buChar char="▫"/>
        <a:defRPr sz="2000" kern="1200">
          <a:solidFill>
            <a:srgbClr val="8D89A4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Nadpis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sk-SK" smtClean="0"/>
              <a:t>Bratislavský kraj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Poloha kraja</a:t>
            </a:r>
          </a:p>
        </p:txBody>
      </p:sp>
      <p:pic>
        <p:nvPicPr>
          <p:cNvPr id="14338" name="Obrázok 4" descr="Bratislavakrajlo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858067">
            <a:off x="595313" y="2459038"/>
            <a:ext cx="4781550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AutoShape 2" descr="Bratislava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sk-SK">
              <a:latin typeface="Georgia" pitchFamily="18" charset="0"/>
            </a:endParaRPr>
          </a:p>
        </p:txBody>
      </p:sp>
      <p:pic>
        <p:nvPicPr>
          <p:cNvPr id="14340" name="Zástupný symbol obsahu 9" descr="270px-Bratislava_Region_-_physical_map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 rot="908713">
            <a:off x="5691188" y="3951288"/>
            <a:ext cx="1984375" cy="2411412"/>
          </a:xfrm>
        </p:spPr>
      </p:pic>
      <p:pic>
        <p:nvPicPr>
          <p:cNvPr id="14341" name="Obrázok 10" descr="250px-Bratislava_okres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57200"/>
            <a:ext cx="230187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Povrch</a:t>
            </a:r>
          </a:p>
        </p:txBody>
      </p:sp>
      <p:pic>
        <p:nvPicPr>
          <p:cNvPr id="15362" name="Zástupný symbol obsahu 3" descr="Zaruby_peak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 rot="20461587">
            <a:off x="517525" y="2422525"/>
            <a:ext cx="3578225" cy="2378075"/>
          </a:xfrm>
        </p:spPr>
      </p:pic>
      <p:pic>
        <p:nvPicPr>
          <p:cNvPr id="15363" name="Obrázok 4" descr="Zahorska_lowland_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71205">
            <a:off x="4505325" y="781050"/>
            <a:ext cx="3881438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Obrázok 5" descr="zaruby-1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657600"/>
            <a:ext cx="22288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Vodstvo</a:t>
            </a:r>
          </a:p>
        </p:txBody>
      </p:sp>
      <p:pic>
        <p:nvPicPr>
          <p:cNvPr id="16386" name="Zástupný symbol obsahu 3" descr="blob (1)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 rot="675086">
            <a:off x="4457700" y="992188"/>
            <a:ext cx="4148138" cy="2354262"/>
          </a:xfrm>
        </p:spPr>
      </p:pic>
      <p:pic>
        <p:nvPicPr>
          <p:cNvPr id="16387" name="Obrázok 4" descr="blo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435099">
            <a:off x="407988" y="2101850"/>
            <a:ext cx="3243262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Obrázok 5" descr="stiahnuť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405908">
            <a:off x="5002213" y="4008438"/>
            <a:ext cx="3505200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Obrázok 6" descr="DCyi.dunaj_jpg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486527">
            <a:off x="663575" y="4292600"/>
            <a:ext cx="3740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CHKO</a:t>
            </a:r>
          </a:p>
        </p:txBody>
      </p:sp>
      <p:pic>
        <p:nvPicPr>
          <p:cNvPr id="17410" name="Zástupný symbol obsahu 3" descr="csm_DUNAJ3_d80245ea78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62200" y="533400"/>
            <a:ext cx="6373813" cy="2698750"/>
          </a:xfrm>
        </p:spPr>
      </p:pic>
      <p:pic>
        <p:nvPicPr>
          <p:cNvPr id="17411" name="Obrázok 4" descr="unnamed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114800"/>
            <a:ext cx="2847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Obrázok 5" descr="chko-zahorie.oma.sk-autoatla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962400"/>
            <a:ext cx="4297363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Nadpis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sk-SK" smtClean="0"/>
              <a:t>Aktivity v BA kraji</a:t>
            </a:r>
            <a:br>
              <a:rPr lang="sk-SK" smtClean="0"/>
            </a:br>
            <a:r>
              <a:rPr lang="sk-SK" sz="2200" smtClean="0"/>
              <a:t>Bratislava</a:t>
            </a:r>
          </a:p>
        </p:txBody>
      </p:sp>
      <p:sp>
        <p:nvSpPr>
          <p:cNvPr id="18434" name="Zástupný symbol obsahu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8838"/>
          </a:xfrm>
        </p:spPr>
        <p:txBody>
          <a:bodyPr/>
          <a:lstStyle/>
          <a:p>
            <a:r>
              <a:rPr lang="sk-SK" sz="1800" smtClean="0"/>
              <a:t> najvýraznejšia dominanta Bratislavy – Bratislavský hrad</a:t>
            </a:r>
          </a:p>
          <a:p>
            <a:r>
              <a:rPr lang="sk-SK" sz="1800" smtClean="0"/>
              <a:t>kostol s najslávnejšou históriou – Konkatedrála sv. Martina, pôvodne korunovačný Dóm sv. Martina</a:t>
            </a:r>
          </a:p>
          <a:p>
            <a:r>
              <a:rPr lang="sk-SK" sz="1800" smtClean="0"/>
              <a:t>k najkrajším klasicistickým palácom patrí  Primaciálny palác</a:t>
            </a:r>
          </a:p>
          <a:p>
            <a:r>
              <a:rPr lang="sk-SK" sz="1800" smtClean="0"/>
              <a:t>možnosť vyskúšať jednu z najnáročnejších dráh pre vodný slalom na svete pre účely raftingu</a:t>
            </a:r>
          </a:p>
        </p:txBody>
      </p:sp>
      <p:pic>
        <p:nvPicPr>
          <p:cNvPr id="18435" name="Obrázok 3" descr="19021b10035b96fd6213ab44e7d440ee-crop_center-650-410-ffffff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495800"/>
            <a:ext cx="2446338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Obrázok 4" descr="172019_10150108340873006_3127532_o_0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343400"/>
            <a:ext cx="2855913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Obrázok 5" descr="stiahnuť (1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4419600"/>
            <a:ext cx="2971800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Nadpis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sk-SK" b="1" smtClean="0"/>
              <a:t>Aktivity v Podunajskom regióne:</a:t>
            </a:r>
            <a:endParaRPr lang="sk-SK" smtClean="0"/>
          </a:p>
        </p:txBody>
      </p:sp>
      <p:sp>
        <p:nvSpPr>
          <p:cNvPr id="19458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4350"/>
          </a:xfrm>
        </p:spPr>
        <p:txBody>
          <a:bodyPr/>
          <a:lstStyle/>
          <a:p>
            <a:r>
              <a:rPr lang="sk-SK" sz="1800" smtClean="0"/>
              <a:t>plávanie, vodné športy - Slnečné jazerá s  aquaparkom v  Senci </a:t>
            </a:r>
          </a:p>
          <a:p>
            <a:r>
              <a:rPr lang="sk-SK" sz="1800" smtClean="0"/>
              <a:t>obľúbené podujatia – Veľký letný karneval /jún/ , Senecké leto /jún/</a:t>
            </a:r>
          </a:p>
          <a:p>
            <a:r>
              <a:rPr lang="en-US" sz="1800" smtClean="0"/>
              <a:t>golfové ihrisko - v Bernolákove – Golf &amp; Country Club Bratislava </a:t>
            </a:r>
            <a:endParaRPr lang="sk-SK" sz="1800" smtClean="0"/>
          </a:p>
          <a:p>
            <a:r>
              <a:rPr lang="sk-SK" sz="1800" smtClean="0"/>
              <a:t>vyhliadkové  lety  na športových  lietadlách,  balónoch  a   paragliding v Kráľovej pri Senci </a:t>
            </a:r>
          </a:p>
          <a:p>
            <a:r>
              <a:rPr lang="sk-SK" sz="1800" smtClean="0"/>
              <a:t>jazda na koni a  splavovanie v kombinácii s cyklistikou je súčasťou služieb jazdeckého areálu farmy v  obci Hrubá Borša</a:t>
            </a:r>
          </a:p>
        </p:txBody>
      </p:sp>
      <p:pic>
        <p:nvPicPr>
          <p:cNvPr id="19459" name="Obrázok 3" descr="5337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962400"/>
            <a:ext cx="2524125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Obrázok 4" descr="156034175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962400"/>
            <a:ext cx="266700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Obrázok 5" descr="stiahnuť (2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0386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b="1" dirty="0" smtClean="0"/>
              <a:t>Aktivity v Malokarpatskom regióne:</a:t>
            </a:r>
            <a:endParaRPr lang="sk-SK" dirty="0"/>
          </a:p>
        </p:txBody>
      </p:sp>
      <p:sp>
        <p:nvSpPr>
          <p:cNvPr id="20482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9838"/>
          </a:xfrm>
        </p:spPr>
        <p:txBody>
          <a:bodyPr/>
          <a:lstStyle/>
          <a:p>
            <a:r>
              <a:rPr lang="sk-SK" sz="1800" smtClean="0"/>
              <a:t>Malokarpatská vínna cesta</a:t>
            </a:r>
          </a:p>
          <a:p>
            <a:r>
              <a:rPr lang="sk-SK" sz="1800" smtClean="0"/>
              <a:t>obľúbené podujatia – Deň otvorených pivníc, Deň modranských pivníc, Malokarpatské vinobranie v Pezinku</a:t>
            </a:r>
          </a:p>
          <a:p>
            <a:r>
              <a:rPr lang="sk-SK" sz="1800" smtClean="0"/>
              <a:t>hrad Červený Kameň z  13. stor. v Častej</a:t>
            </a:r>
          </a:p>
          <a:p>
            <a:endParaRPr lang="sk-SK" sz="1800" smtClean="0"/>
          </a:p>
        </p:txBody>
      </p:sp>
      <p:pic>
        <p:nvPicPr>
          <p:cNvPr id="20483" name="Obrázok 3" descr="5909611_1200x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276600"/>
            <a:ext cx="3429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Obrázok 4" descr="historia-mvc-v-kocke-defaul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590800"/>
            <a:ext cx="28876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Obrázok 5" descr="csm_De%C5%88%20otvoren%C3%BDch%20tokajsk%C3%BDch%20pivn%C3%ADc%20002_a74a7c2dc6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4419600"/>
            <a:ext cx="31242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Nadpis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sk-SK" b="1" smtClean="0"/>
              <a:t>Aktivity v regióne Záhorie:</a:t>
            </a:r>
            <a:endParaRPr lang="sk-SK" smtClean="0"/>
          </a:p>
        </p:txBody>
      </p:sp>
      <p:sp>
        <p:nvSpPr>
          <p:cNvPr id="21506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smtClean="0"/>
              <a:t>cyklotrasa začínajúca pod hradom Devín, pokračuje popri rieke Morave, umožňuje prechod do Rakúska v Záhorskej Vsi kompou </a:t>
            </a:r>
          </a:p>
          <a:p>
            <a:r>
              <a:rPr lang="sk-SK" sz="1800" smtClean="0"/>
              <a:t>splavovanie rieky Morava</a:t>
            </a:r>
          </a:p>
          <a:p>
            <a:r>
              <a:rPr lang="sk-SK" sz="1800" smtClean="0"/>
              <a:t>prírodné krásy – Plavecký Kras pri Plaveckom Mikuláši </a:t>
            </a:r>
          </a:p>
          <a:p>
            <a:r>
              <a:rPr lang="pt-BR" sz="1800" smtClean="0"/>
              <a:t>história, religiózna turistika - zrúcaniny hradov </a:t>
            </a:r>
            <a:endParaRPr lang="sk-SK" sz="1800" smtClean="0"/>
          </a:p>
          <a:p>
            <a:r>
              <a:rPr lang="sk-SK" sz="1800" smtClean="0"/>
              <a:t>podujatia – Malacké kultúrne leto /júl/, Deň Zelá /október/, Strunobranie /september/</a:t>
            </a:r>
          </a:p>
          <a:p>
            <a:endParaRPr lang="sk-SK" sz="1800" smtClean="0"/>
          </a:p>
        </p:txBody>
      </p:sp>
      <p:pic>
        <p:nvPicPr>
          <p:cNvPr id="21507" name="Obrázok 4" descr="Derava_skala_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724400"/>
            <a:ext cx="24384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Obrázok 5" descr="hrad-pajstun-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419600"/>
            <a:ext cx="29718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Obrázok 6" descr="unnamed (1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724400"/>
            <a:ext cx="23241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</TotalTime>
  <Words>184</Words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Šablóna návrhu</vt:lpstr>
      </vt:variant>
      <vt:variant>
        <vt:i4>4</vt:i4>
      </vt:variant>
      <vt:variant>
        <vt:lpstr>Nadpisy snímok</vt:lpstr>
      </vt:variant>
      <vt:variant>
        <vt:i4>9</vt:i4>
      </vt:variant>
    </vt:vector>
  </HeadingPairs>
  <TitlesOfParts>
    <vt:vector size="18" baseType="lpstr">
      <vt:lpstr>Georgia</vt:lpstr>
      <vt:lpstr>Arial</vt:lpstr>
      <vt:lpstr>Trebuchet MS</vt:lpstr>
      <vt:lpstr>Wingdings 2</vt:lpstr>
      <vt:lpstr>Calibri</vt:lpstr>
      <vt:lpstr>Mestský</vt:lpstr>
      <vt:lpstr>Mestský</vt:lpstr>
      <vt:lpstr>Mestský</vt:lpstr>
      <vt:lpstr>Mestský</vt:lpstr>
      <vt:lpstr>Bratislavský kraj</vt:lpstr>
      <vt:lpstr>Poloha kraja</vt:lpstr>
      <vt:lpstr>Povrch</vt:lpstr>
      <vt:lpstr>Vodstvo</vt:lpstr>
      <vt:lpstr>CHKO</vt:lpstr>
      <vt:lpstr>Aktivity v BA kraji Bratislava</vt:lpstr>
      <vt:lpstr>Aktivity v Podunajskom regióne:</vt:lpstr>
      <vt:lpstr>Aktivity v Malokarpatskom regióne:</vt:lpstr>
      <vt:lpstr>Aktivity v regióne Záhorie: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Bratislavský kraj</dc:title>
  <dc:creator>admin</dc:creator>
  <cp:lastModifiedBy>Jano S.</cp:lastModifiedBy>
  <cp:revision>13</cp:revision>
  <dcterms:created xsi:type="dcterms:W3CDTF">2020-05-01T14:55:00Z</dcterms:created>
  <dcterms:modified xsi:type="dcterms:W3CDTF">2001-12-31T23:12:16Z</dcterms:modified>
</cp:coreProperties>
</file>