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3" r:id="rId4"/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27. 1. 2022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Organizmu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parf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7157"/>
            <a:ext cx="8001000" cy="6740844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 rot="20200668">
            <a:off x="135363" y="724402"/>
            <a:ext cx="37369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Máte radi voňavky?</a:t>
            </a:r>
            <a:endParaRPr lang="sk-SK" sz="3200" dirty="0"/>
          </a:p>
        </p:txBody>
      </p:sp>
      <p:sp>
        <p:nvSpPr>
          <p:cNvPr id="6" name="Vodorovný zvitok 5"/>
          <p:cNvSpPr/>
          <p:nvPr/>
        </p:nvSpPr>
        <p:spPr>
          <a:xfrm>
            <a:off x="0" y="228600"/>
            <a:ext cx="8991600" cy="388620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Na internete: PONUKA – vlastná vôňa ... Práve pre tebe ! Originálna, takú nemá nikto.. </a:t>
            </a:r>
          </a:p>
          <a:p>
            <a:pPr algn="ctr"/>
            <a:r>
              <a:rPr lang="sk-SK" sz="3200" b="1" dirty="0" smtClean="0"/>
              <a:t>Vôňa z tvojej DNA !!!</a:t>
            </a:r>
            <a:endParaRPr lang="sk-SK" sz="3200" b="1" dirty="0"/>
          </a:p>
        </p:txBody>
      </p:sp>
      <p:sp>
        <p:nvSpPr>
          <p:cNvPr id="7" name="Vodorovný zvitok 6"/>
          <p:cNvSpPr/>
          <p:nvPr/>
        </p:nvSpPr>
        <p:spPr>
          <a:xfrm>
            <a:off x="152400" y="2971800"/>
            <a:ext cx="8991600" cy="3886200"/>
          </a:xfrm>
          <a:prstGeom prst="horizontalScroll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Stačí zaplatiť 100 Eur a poslať vzorku svojej DNA ... Ster sliny </a:t>
            </a:r>
            <a:r>
              <a:rPr lang="sk-SK" sz="3200" b="1" dirty="0" smtClean="0">
                <a:sym typeface="Wingdings" pitchFamily="2" charset="2"/>
              </a:rPr>
              <a:t> a vôňa je tvoja</a:t>
            </a:r>
            <a:endParaRPr lang="sk-SK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84582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9600" dirty="0" smtClean="0">
                <a:solidFill>
                  <a:srgbClr val="FF0000"/>
                </a:solidFill>
              </a:rPr>
              <a:t>GMO</a:t>
            </a:r>
            <a:endParaRPr lang="sk-SK" sz="9600" dirty="0">
              <a:solidFill>
                <a:srgbClr val="FF0000"/>
              </a:solidFill>
            </a:endParaRPr>
          </a:p>
        </p:txBody>
      </p:sp>
      <p:pic>
        <p:nvPicPr>
          <p:cNvPr id="13314" name="Picture 2" descr="Výsledok vyhľadávania obrázkov pre dopyt gm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76475"/>
            <a:ext cx="5029200" cy="3773861"/>
          </a:xfrm>
          <a:prstGeom prst="rect">
            <a:avLst/>
          </a:prstGeom>
          <a:noFill/>
        </p:spPr>
      </p:pic>
      <p:pic>
        <p:nvPicPr>
          <p:cNvPr id="5122" name="Picture 2" descr="Zobraziť zdrojový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4119" y="2590800"/>
            <a:ext cx="4289881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https://www.youtube.com/watch?v=CfvniENp1Ow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gm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133600"/>
            <a:ext cx="9195439" cy="3962400"/>
          </a:xfrm>
          <a:prstGeom prst="rect">
            <a:avLst/>
          </a:prstGeom>
          <a:noFill/>
        </p:spPr>
      </p:pic>
      <p:sp>
        <p:nvSpPr>
          <p:cNvPr id="5" name="Oválna bublina 4"/>
          <p:cNvSpPr/>
          <p:nvPr/>
        </p:nvSpPr>
        <p:spPr>
          <a:xfrm>
            <a:off x="762000" y="2057400"/>
            <a:ext cx="7391400" cy="3810000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bg1"/>
                </a:solidFill>
              </a:rPr>
              <a:t>je </a:t>
            </a:r>
            <a:r>
              <a:rPr lang="sk-SK" sz="3600" dirty="0" smtClean="0">
                <a:solidFill>
                  <a:schemeClr val="bg1"/>
                </a:solidFill>
                <a:hlinkClick r:id="rId3" tooltip="Organizmus"/>
              </a:rPr>
              <a:t>organizmus</a:t>
            </a:r>
            <a:r>
              <a:rPr lang="sk-SK" sz="3600" dirty="0" smtClean="0">
                <a:solidFill>
                  <a:schemeClr val="bg1"/>
                </a:solidFill>
              </a:rPr>
              <a:t>, ktorého genetický materiál bol úmyselne zmenený.</a:t>
            </a: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429000" y="30480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251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t"/>
            <a:r>
              <a:rPr lang="sk-SK" b="1" dirty="0" smtClean="0"/>
              <a:t>Medzi manipulácie v rámci GM sú zahrnuté:</a:t>
            </a:r>
            <a:endParaRPr lang="sk-SK" dirty="0" smtClean="0"/>
          </a:p>
          <a:p>
            <a:pPr fontAlgn="t"/>
            <a:r>
              <a:rPr lang="sk-SK" dirty="0" smtClean="0"/>
              <a:t>• Prenos génov príbuzných a/alebo úplne nepríbuzných organizmov</a:t>
            </a:r>
          </a:p>
          <a:p>
            <a:pPr fontAlgn="t"/>
            <a:r>
              <a:rPr lang="sk-SK" dirty="0" smtClean="0"/>
              <a:t>• Zmena informácií v géne (“zmena génu”)</a:t>
            </a:r>
          </a:p>
          <a:p>
            <a:pPr fontAlgn="t"/>
            <a:r>
              <a:rPr lang="sk-SK" dirty="0" smtClean="0"/>
              <a:t>• Premiestnenie, odstránenie alebo násobenie génov v živom organizme</a:t>
            </a:r>
          </a:p>
          <a:p>
            <a:pPr fontAlgn="t"/>
            <a:r>
              <a:rPr lang="sk-SK" dirty="0" smtClean="0"/>
              <a:t>• Spájanie kusov existujúcich génov dohromady, alebo budovanie nových.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t"/>
            <a:r>
              <a:rPr lang="sk-SK" b="1" i="1" u="sng" cap="all" dirty="0" smtClean="0"/>
              <a:t>MOŽNÉ ÚČINKY GMO NA ZDRAVIE</a:t>
            </a:r>
          </a:p>
          <a:p>
            <a:pPr fontAlgn="t"/>
            <a:r>
              <a:rPr lang="sk-SK" dirty="0" smtClean="0"/>
              <a:t>Medzi údajné </a:t>
            </a:r>
            <a:r>
              <a:rPr lang="sk-SK" b="1" dirty="0" smtClean="0"/>
              <a:t>následky na zdravie testovaných zvierat,</a:t>
            </a:r>
            <a:r>
              <a:rPr lang="sk-SK" dirty="0" smtClean="0"/>
              <a:t> ktoré môžu pochádzať z kŕmenia GM potravinami, alebo zo zvyškov pesticídov (</a:t>
            </a:r>
            <a:r>
              <a:rPr lang="sk-SK" dirty="0" err="1" smtClean="0"/>
              <a:t>glyfosátu</a:t>
            </a:r>
            <a:r>
              <a:rPr lang="sk-SK" dirty="0" smtClean="0"/>
              <a:t>), použitým na nich patria zmeny črevných baktérií, poruchy vo fungovaní tráviaceho traktu, poruchy pečene, pankreasu, urýchlené starnutie pečene, poruchy funkcie enzýmov v obličkách a srdci, imunitné poruchy a alergické reakcie.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Testovanie GMO na ľuďoch je zakázané...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7650" name="Picture 2" descr="gmo potraviny nebezpečenstvo alebo nie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8922852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</TotalTime>
  <Words>109</Words>
  <Application>Microsoft Office PowerPoint</Application>
  <PresentationFormat>Prezentácia na obrazovke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Mestský</vt:lpstr>
      <vt:lpstr>Snímka 1</vt:lpstr>
      <vt:lpstr>Snímka 2</vt:lpstr>
      <vt:lpstr>Snímka 3</vt:lpstr>
      <vt:lpstr>GMO</vt:lpstr>
      <vt:lpstr>https://www.youtube.com/watch?v=CfvniENp1Ow</vt:lpstr>
      <vt:lpstr>Snímka 6</vt:lpstr>
      <vt:lpstr>Snímka 7</vt:lpstr>
      <vt:lpstr>Testovanie GMO na ľuďoch je zakázané...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GMO</dc:title>
  <dc:creator>hp</dc:creator>
  <cp:lastModifiedBy>sokol</cp:lastModifiedBy>
  <cp:revision>8</cp:revision>
  <dcterms:created xsi:type="dcterms:W3CDTF">2017-04-26T14:58:00Z</dcterms:created>
  <dcterms:modified xsi:type="dcterms:W3CDTF">2022-01-27T19:23:53Z</dcterms:modified>
</cp:coreProperties>
</file>