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8" r:id="rId14"/>
    <p:sldId id="271" r:id="rId15"/>
    <p:sldId id="275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1170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A03115-27FC-4067-8D88-9387601A6723}" type="datetimeFigureOut">
              <a:rPr lang="sk-SK" smtClean="0"/>
              <a:t>19.11.2018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D782F7-DA75-4201-8482-591C13B6E5A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03115-27FC-4067-8D88-9387601A6723}" type="datetimeFigureOut">
              <a:rPr lang="sk-SK" smtClean="0"/>
              <a:t>19.11.2018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D782F7-DA75-4201-8482-591C13B6E5A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03115-27FC-4067-8D88-9387601A6723}" type="datetimeFigureOut">
              <a:rPr lang="sk-SK" smtClean="0"/>
              <a:t>19.11.2018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D782F7-DA75-4201-8482-591C13B6E5A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03115-27FC-4067-8D88-9387601A6723}" type="datetimeFigureOut">
              <a:rPr lang="sk-SK" smtClean="0"/>
              <a:t>19.11.2018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D782F7-DA75-4201-8482-591C13B6E5A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03115-27FC-4067-8D88-9387601A6723}" type="datetimeFigureOut">
              <a:rPr lang="sk-SK" smtClean="0"/>
              <a:t>19.11.2018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D782F7-DA75-4201-8482-591C13B6E5A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03115-27FC-4067-8D88-9387601A6723}" type="datetimeFigureOut">
              <a:rPr lang="sk-SK" smtClean="0"/>
              <a:t>19.11.2018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D782F7-DA75-4201-8482-591C13B6E5AA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03115-27FC-4067-8D88-9387601A6723}" type="datetimeFigureOut">
              <a:rPr lang="sk-SK" smtClean="0"/>
              <a:t>19.11.2018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D782F7-DA75-4201-8482-591C13B6E5AA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03115-27FC-4067-8D88-9387601A6723}" type="datetimeFigureOut">
              <a:rPr lang="sk-SK" smtClean="0"/>
              <a:t>19.11.2018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D782F7-DA75-4201-8482-591C13B6E5AA}" type="slidenum">
              <a:rPr lang="sk-SK" smtClean="0"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03115-27FC-4067-8D88-9387601A6723}" type="datetimeFigureOut">
              <a:rPr lang="sk-SK" smtClean="0"/>
              <a:t>19.11.2018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D782F7-DA75-4201-8482-591C13B6E5A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5A03115-27FC-4067-8D88-9387601A6723}" type="datetimeFigureOut">
              <a:rPr lang="sk-SK" smtClean="0"/>
              <a:t>19.11.2018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D782F7-DA75-4201-8482-591C13B6E5AA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A03115-27FC-4067-8D88-9387601A6723}" type="datetimeFigureOut">
              <a:rPr lang="sk-SK" smtClean="0"/>
              <a:t>19.11.2018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DD782F7-DA75-4201-8482-591C13B6E5AA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5A03115-27FC-4067-8D88-9387601A6723}" type="datetimeFigureOut">
              <a:rPr lang="sk-SK" smtClean="0"/>
              <a:t>19.11.2018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DD782F7-DA75-4201-8482-591C13B6E5AA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476672"/>
            <a:ext cx="9144000" cy="2088233"/>
          </a:xfrm>
        </p:spPr>
        <p:txBody>
          <a:bodyPr>
            <a:normAutofit/>
          </a:bodyPr>
          <a:lstStyle/>
          <a:p>
            <a:pPr algn="ctr"/>
            <a:r>
              <a:rPr lang="sk-SK" b="1" i="1" dirty="0" smtClean="0">
                <a:solidFill>
                  <a:srgbClr val="FF0000"/>
                </a:solidFill>
              </a:rPr>
              <a:t>Miešanie farieb a </a:t>
            </a:r>
            <a:r>
              <a:rPr lang="sk-SK" i="1" dirty="0" smtClean="0">
                <a:solidFill>
                  <a:srgbClr val="FF0000"/>
                </a:solidFill>
              </a:rPr>
              <a:t>ich odtiene</a:t>
            </a:r>
            <a:endParaRPr lang="sk-SK" b="1" i="1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67744" y="5445224"/>
            <a:ext cx="6400800" cy="1152128"/>
          </a:xfrm>
        </p:spPr>
        <p:txBody>
          <a:bodyPr>
            <a:noAutofit/>
          </a:bodyPr>
          <a:lstStyle/>
          <a:p>
            <a:endParaRPr lang="sk-SK" sz="1600" dirty="0" smtClean="0"/>
          </a:p>
          <a:p>
            <a:pPr algn="r"/>
            <a:r>
              <a:rPr lang="sk-SK" sz="1600" i="1" dirty="0" smtClean="0"/>
              <a:t>Z  internetu  spracovala :</a:t>
            </a:r>
          </a:p>
          <a:p>
            <a:pPr algn="r"/>
            <a:r>
              <a:rPr lang="sk-SK" sz="1600" i="1" dirty="0" smtClean="0"/>
              <a:t>PaedDr.  Zuzana  Hudecová</a:t>
            </a:r>
          </a:p>
          <a:p>
            <a:pPr algn="r"/>
            <a:r>
              <a:rPr lang="sk-SK" sz="1600" i="1" dirty="0" err="1" smtClean="0"/>
              <a:t>http.www.lavaretti.creativi.com</a:t>
            </a:r>
            <a:endParaRPr lang="sk-SK" sz="1600" i="1" dirty="0"/>
          </a:p>
          <a:p>
            <a:pPr algn="r"/>
            <a:endParaRPr lang="sk-SK" sz="1600" i="1" dirty="0"/>
          </a:p>
          <a:p>
            <a:endParaRPr lang="sk-SK" sz="1600" dirty="0" smtClean="0"/>
          </a:p>
          <a:p>
            <a:endParaRPr lang="sk-SK" sz="1600" dirty="0"/>
          </a:p>
          <a:p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23485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cuola Primaria Colori caldi e fredd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" t="4141" r="2975" b="3374"/>
          <a:stretch/>
        </p:blipFill>
        <p:spPr bwMode="auto">
          <a:xfrm rot="5400000">
            <a:off x="1160470" y="-1160467"/>
            <a:ext cx="6858001" cy="91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4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lbero con cerch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" t="4130" r="3991" b="4139"/>
          <a:stretch/>
        </p:blipFill>
        <p:spPr bwMode="auto">
          <a:xfrm rot="5400000">
            <a:off x="1210560" y="-1100283"/>
            <a:ext cx="6829288" cy="914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1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albero in inver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" t="7785" r="2987" b="10141"/>
          <a:stretch/>
        </p:blipFill>
        <p:spPr bwMode="auto">
          <a:xfrm rot="5400000">
            <a:off x="1030209" y="-1030209"/>
            <a:ext cx="7083583" cy="91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1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rte e Immagine Gradazioni tonal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0" t="8946" r="3345" b="11362"/>
          <a:stretch/>
        </p:blipFill>
        <p:spPr bwMode="auto">
          <a:xfrm rot="5400000">
            <a:off x="1093890" y="-1192111"/>
            <a:ext cx="6974115" cy="912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12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www.lavoretticreativi.com/wp-content/uploads/2017/10/foglie-autunno-cerchi-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" t="1997" r="1719" b="4913"/>
          <a:stretch/>
        </p:blipFill>
        <p:spPr bwMode="auto">
          <a:xfrm>
            <a:off x="1" y="209933"/>
            <a:ext cx="9143999" cy="649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44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www.lavoretticreativi.com/wp-content/uploads/2017/10/foglie-autunn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677" r="2454" b="5570"/>
          <a:stretch/>
        </p:blipFill>
        <p:spPr bwMode="auto">
          <a:xfrm>
            <a:off x="-324544" y="188640"/>
            <a:ext cx="9637485" cy="652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55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www.lavoretticreativi.com/wp-content/uploads/2017/10/foglie-autunno-cerchi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3" y="0"/>
            <a:ext cx="9115617" cy="666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1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aesaggio colori complementa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2" y="146275"/>
            <a:ext cx="9114408" cy="671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00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chede didattic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6" y="141195"/>
            <a:ext cx="9121304" cy="671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63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lavoretticreativi.com/wp-content/uploads/2017/08/colori-primari-seconda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40591"/>
            <a:ext cx="9746306" cy="688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41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segni per bambini sui colori primari e seconda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978" y="0"/>
            <a:ext cx="9586214" cy="691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62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lavoretticreativi.com/wp-content/uploads/2017/01/sole-luna-colori-caldi-freddi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3" t="3714" r="3477" b="6326"/>
          <a:stretch/>
        </p:blipFill>
        <p:spPr bwMode="auto">
          <a:xfrm>
            <a:off x="27900" y="188640"/>
            <a:ext cx="9124980" cy="64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9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chede didattich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" t="4259" r="3868" b="6044"/>
          <a:stretch/>
        </p:blipFill>
        <p:spPr bwMode="auto">
          <a:xfrm>
            <a:off x="0" y="188640"/>
            <a:ext cx="9158378" cy="652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5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www.lavoretticreativi.com/wp-content/uploads/2017/01/sole-luna-colori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 t="2412" r="1375" b="6054"/>
          <a:stretch/>
        </p:blipFill>
        <p:spPr bwMode="auto">
          <a:xfrm>
            <a:off x="-29282" y="112936"/>
            <a:ext cx="9173282" cy="64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64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ttività Didattica Colori caldi e Colori fredd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" t="2988" r="2496" b="5741"/>
          <a:stretch/>
        </p:blipFill>
        <p:spPr bwMode="auto">
          <a:xfrm>
            <a:off x="-1" y="188640"/>
            <a:ext cx="9199643" cy="64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75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www.lavoretticreativi.com/wp-content/uploads/2017/04/mare-colori-freddi-caldi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3" t="6975" r="5427" b="6575"/>
          <a:stretch/>
        </p:blipFill>
        <p:spPr bwMode="auto">
          <a:xfrm rot="5400000">
            <a:off x="1166812" y="-1119187"/>
            <a:ext cx="6858001" cy="90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25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ole e mare Colori caldi e fredd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" t="6562" r="5427" b="6384"/>
          <a:stretch/>
        </p:blipFill>
        <p:spPr bwMode="auto">
          <a:xfrm rot="5400000">
            <a:off x="1106970" y="-1138567"/>
            <a:ext cx="6874521" cy="911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54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</TotalTime>
  <Words>14</Words>
  <Application>Microsoft Office PowerPoint</Application>
  <PresentationFormat>Předvádění na obrazovce (4:3)</PresentationFormat>
  <Paragraphs>7</Paragraphs>
  <Slides>18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19" baseType="lpstr">
      <vt:lpstr>Hala</vt:lpstr>
      <vt:lpstr>Miešanie farieb a ich odtiene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Tekla</dc:creator>
  <cp:lastModifiedBy>Kristína Vargová</cp:lastModifiedBy>
  <cp:revision>5</cp:revision>
  <dcterms:created xsi:type="dcterms:W3CDTF">2018-03-01T18:29:39Z</dcterms:created>
  <dcterms:modified xsi:type="dcterms:W3CDTF">2018-11-18T23:05:25Z</dcterms:modified>
</cp:coreProperties>
</file>