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7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73" d="100"/>
          <a:sy n="73" d="100"/>
        </p:scale>
        <p:origin x="-23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F3AFEC-BBE6-4595-AA10-03682CD85158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6B998B-4077-46CE-8F18-0BB334A7D35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kd-snp.blog.cz/0806/dopravna-vychova-chodec-v-cestnejpremavk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175351" cy="3168352"/>
          </a:xfrm>
        </p:spPr>
        <p:txBody>
          <a:bodyPr/>
          <a:lstStyle/>
          <a:p>
            <a:pPr marL="182880" indent="0" algn="ctr">
              <a:buNone/>
            </a:pPr>
            <a:r>
              <a:rPr lang="sk-SK" dirty="0" smtClean="0"/>
              <a:t>  </a:t>
            </a:r>
            <a:r>
              <a:rPr lang="sk-SK" sz="4000" dirty="0">
                <a:gradFill>
                  <a:gsLst>
                    <a:gs pos="0">
                      <a:prstClr val="black"/>
                    </a:gs>
                    <a:gs pos="4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212745">
                        <a:alpha val="65000"/>
                      </a:srgbClr>
                    </a:gs>
                  </a:gsLst>
                  <a:lin ang="5400000" scaled="0"/>
                </a:gradFill>
              </a:rPr>
              <a:t>1 roč. ZŠ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Dopravná výchova</a:t>
            </a:r>
            <a:br>
              <a:rPr lang="sk-SK" dirty="0" smtClean="0"/>
            </a:br>
            <a:endParaRPr lang="sk-SK" sz="4000" dirty="0"/>
          </a:p>
        </p:txBody>
      </p:sp>
      <p:pic>
        <p:nvPicPr>
          <p:cNvPr id="1028" name="Picture 4" descr="http://www.stiefel-eurocart.sk/1196-large/dopravne-znacky-sada-a-5-kusov-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spnitra.sk/media/DDI/semaf%C3%B3r%20a%20die%C5%A5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21" y="0"/>
            <a:ext cx="2304256" cy="236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bcmaterskeskoly.sk/files/images/dieta_a_svet/tlacitka/hra_doprav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97066"/>
            <a:ext cx="4752528" cy="266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539552" y="332656"/>
            <a:ext cx="8352928" cy="62646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chemeClr val="accent6"/>
                </a:solidFill>
              </a:rPr>
              <a:t>Cez cestu sa vždy prechádza priamo a kolmo!</a:t>
            </a:r>
            <a:endParaRPr lang="sk-SK" dirty="0">
              <a:solidFill>
                <a:schemeClr val="accent6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213542" cy="397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80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sk-SK" sz="3200" dirty="0"/>
              <a:t>Použitá literatúra</a:t>
            </a:r>
            <a:r>
              <a:rPr lang="sk-SK" sz="3200" dirty="0" smtClean="0"/>
              <a:t>:</a:t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1800" dirty="0" smtClean="0"/>
              <a:t>Kollerová, E. </a:t>
            </a:r>
            <a:r>
              <a:rPr lang="sk-SK" sz="1800" i="1" dirty="0" smtClean="0"/>
              <a:t>Hravé úlohy pre školákov. Nesvady. ISBN: 978-80-970760-4-7</a:t>
            </a:r>
            <a:br>
              <a:rPr lang="sk-SK" sz="1800" i="1" dirty="0" smtClean="0"/>
            </a:br>
            <a:r>
              <a:rPr lang="sk-SK" sz="3200" dirty="0"/>
              <a:t/>
            </a:r>
            <a:br>
              <a:rPr lang="sk-SK" sz="3200" dirty="0"/>
            </a:br>
            <a:r>
              <a:rPr lang="sk-SK" sz="1800" dirty="0">
                <a:hlinkClick r:id="rId2"/>
              </a:rPr>
              <a:t>http://</a:t>
            </a:r>
            <a:r>
              <a:rPr lang="sk-SK" sz="1800" dirty="0" smtClean="0">
                <a:hlinkClick r:id="rId2"/>
              </a:rPr>
              <a:t>skd-snp.blog.cz/0806/dopravna-vychova-chodec-v-cestnejpremavke</a:t>
            </a:r>
            <a:r>
              <a:rPr lang="sk-SK" sz="1800" dirty="0" smtClean="0"/>
              <a:t/>
            </a:r>
            <a:br>
              <a:rPr lang="sk-SK" sz="1800" dirty="0" smtClean="0"/>
            </a:b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/>
              <a:t>https://www.google.sk/search?q=dopravn%C3%A1+v%C3%BDchova&amp;rlz=1C1FNWS_enSK568SK568&amp;es_sm=93&amp;tbm=isch&amp;tbo=u&amp;source=univ&amp;sa=X&amp;ei=5db0U8vDOObE4gTN94HACw&amp;ved=0CB0QsAQ&amp;biw=1366&amp;bih=677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/>
              <a:t> </a:t>
            </a:r>
            <a:r>
              <a:rPr lang="sk-SK" smtClean="0"/>
              <a:t>            </a:t>
            </a:r>
            <a:r>
              <a:rPr lang="sk-SK" sz="3200" b="0" smtClean="0"/>
              <a:t>Mgr. </a:t>
            </a:r>
            <a:r>
              <a:rPr lang="sk-SK" sz="3200" b="0" dirty="0" smtClean="0"/>
              <a:t>Katarína </a:t>
            </a:r>
            <a:r>
              <a:rPr lang="sk-SK" sz="3200" b="0" dirty="0" err="1" smtClean="0"/>
              <a:t>Migaľová</a:t>
            </a:r>
            <a:endParaRPr lang="sk-SK" sz="3200" b="0" dirty="0"/>
          </a:p>
        </p:txBody>
      </p:sp>
    </p:spTree>
    <p:extLst>
      <p:ext uri="{BB962C8B-B14F-4D97-AF65-F5344CB8AC3E}">
        <p14:creationId xmlns:p14="http://schemas.microsoft.com/office/powerpoint/2010/main" val="110387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611560" y="1988840"/>
            <a:ext cx="7632848" cy="3888432"/>
          </a:xfrm>
        </p:spPr>
        <p:txBody>
          <a:bodyPr>
            <a:normAutofit/>
          </a:bodyPr>
          <a:lstStyle/>
          <a:p>
            <a:r>
              <a:rPr lang="sk-SK" b="1" dirty="0" smtClean="0"/>
              <a:t>Nájdi a vyfarbi </a:t>
            </a:r>
            <a:r>
              <a:rPr lang="sk-SK" dirty="0" smtClean="0"/>
              <a:t>(každému žiakovi predložíme papier s tabuľkou)</a:t>
            </a:r>
          </a:p>
          <a:p>
            <a:endParaRPr lang="sk-SK" b="1" dirty="0" smtClean="0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971600" y="1166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sk-SK" sz="4400" dirty="0" smtClean="0"/>
              <a:t>Kto je účastníkom cestnej premávky?</a:t>
            </a:r>
            <a:endParaRPr lang="sk-SK" sz="44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362"/>
              </p:ext>
            </p:extLst>
          </p:nvPr>
        </p:nvGraphicFramePr>
        <p:xfrm>
          <a:off x="1403648" y="2996952"/>
          <a:ext cx="6624733" cy="2604562"/>
        </p:xfrm>
        <a:graphic>
          <a:graphicData uri="http://schemas.openxmlformats.org/drawingml/2006/table">
            <a:tbl>
              <a:tblPr firstRow="1" firstCol="1" bandRow="1"/>
              <a:tblGrid>
                <a:gridCol w="735682"/>
                <a:gridCol w="735682"/>
                <a:gridCol w="735682"/>
                <a:gridCol w="735682"/>
                <a:gridCol w="736401"/>
                <a:gridCol w="736401"/>
                <a:gridCol w="736401"/>
                <a:gridCol w="736401"/>
                <a:gridCol w="736401"/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sk-S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sk-S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sk-S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endParaRPr lang="sk-S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3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sk-S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chemeClr val="accent6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č</a:t>
                      </a:r>
                      <a:endParaRPr lang="sk-SK" sz="1100" dirty="0">
                        <a:solidFill>
                          <a:schemeClr val="accent6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</a:t>
                      </a:r>
                      <a:endParaRPr lang="sk-S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sk-SK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sk-S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2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512168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 smtClean="0"/>
              <a:t>Chodec v cestnej premávke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475656" y="2348880"/>
            <a:ext cx="6336704" cy="4248472"/>
          </a:xfrm>
        </p:spPr>
        <p:txBody>
          <a:bodyPr/>
          <a:lstStyle/>
          <a:p>
            <a:pPr marL="45720" indent="0" algn="ctr">
              <a:buNone/>
            </a:pPr>
            <a:r>
              <a:rPr lang="sk-SK" dirty="0" smtClean="0"/>
              <a:t>Kto sa v cestnej premávke nazýva chodcom?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 </a:t>
            </a:r>
            <a:r>
              <a:rPr lang="sk-SK" dirty="0" smtClean="0"/>
              <a:t>je každý účastník cestnej premávky, ktorý sa pohybuje pešo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</a:t>
            </a:r>
            <a:r>
              <a:rPr lang="sk-SK" dirty="0" smtClean="0"/>
              <a:t> osoba, ktorá niečo ťahá alebo tlačí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 smtClean="0"/>
              <a:t>  Príklady: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smtClean="0"/>
              <a:t>osoba pohybujúca sa na kolieskových korčuliach,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smtClean="0"/>
              <a:t> osoba, ktorá tlačí bicykel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smtClean="0"/>
              <a:t> osoba, ktorá vedie psa</a:t>
            </a:r>
          </a:p>
          <a:p>
            <a:pPr marL="4572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857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1043608" y="404664"/>
            <a:ext cx="7175351" cy="179316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67" y="0"/>
            <a:ext cx="3517033" cy="46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150"/>
            <a:ext cx="5626967" cy="40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82" y="3268224"/>
            <a:ext cx="3311602" cy="358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7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424936" cy="5328592"/>
          </a:xfrm>
        </p:spPr>
        <p:txBody>
          <a:bodyPr>
            <a:normAutofit/>
          </a:bodyPr>
          <a:lstStyle/>
          <a:p>
            <a:endParaRPr lang="sk-SK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2800" dirty="0" smtClean="0"/>
              <a:t>po chodníkoch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800" dirty="0"/>
              <a:t>a</a:t>
            </a:r>
            <a:r>
              <a:rPr lang="sk-SK" sz="2800" dirty="0" smtClean="0"/>
              <a:t>k chodník nie je súčasťou cesty platí pravidlo: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Chodci, choďte vľavo!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800" dirty="0">
                <a:solidFill>
                  <a:srgbClr val="FF0000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po chodníku sa chodí po </a:t>
            </a:r>
            <a:r>
              <a:rPr lang="sk-SK" sz="2800" u="sng" dirty="0" smtClean="0">
                <a:solidFill>
                  <a:schemeClr val="tx1"/>
                </a:solidFill>
              </a:rPr>
              <a:t>pravej</a:t>
            </a:r>
            <a:r>
              <a:rPr lang="sk-SK" sz="2800" dirty="0" smtClean="0">
                <a:solidFill>
                  <a:schemeClr val="tx1"/>
                </a:solidFill>
              </a:rPr>
              <a:t>/ľavej strane?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800" dirty="0">
                <a:solidFill>
                  <a:schemeClr val="tx1"/>
                </a:solidFill>
              </a:rPr>
              <a:t>p</a:t>
            </a:r>
            <a:r>
              <a:rPr lang="sk-SK" sz="2800" dirty="0" smtClean="0">
                <a:solidFill>
                  <a:schemeClr val="tx1"/>
                </a:solidFill>
              </a:rPr>
              <a:t>ri prechádzaní cez cestu treba využívať nadchody, podchody, priechody pre chodcov</a:t>
            </a:r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899592" y="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sk-SK" sz="2800" dirty="0" smtClean="0"/>
              <a:t>Po čom chodia chodci?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7947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5637010" cy="1728192"/>
          </a:xfrm>
        </p:spPr>
        <p:txBody>
          <a:bodyPr/>
          <a:lstStyle/>
          <a:p>
            <a:endParaRPr lang="sk-SK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 smtClean="0"/>
              <a:t>Stojíme 1 a pol kroka od okraja cesty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 smtClean="0"/>
              <a:t>Zastavíme a sústredíme sa na dopravnú situáciu okolo</a:t>
            </a:r>
          </a:p>
          <a:p>
            <a:endParaRPr lang="sk-SK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424936" cy="720080"/>
          </a:xfrm>
        </p:spPr>
        <p:txBody>
          <a:bodyPr/>
          <a:lstStyle/>
          <a:p>
            <a:pPr marL="182880" indent="0">
              <a:buNone/>
            </a:pPr>
            <a:r>
              <a:rPr lang="sk-SK" sz="3200" dirty="0" smtClean="0"/>
              <a:t>Správne prechádzanie cez cestu</a:t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/>
              <a:t/>
            </a:r>
            <a:br>
              <a:rPr lang="sk-SK" sz="3200" dirty="0"/>
            </a:br>
            <a:r>
              <a:rPr lang="sk-SK" sz="3200" dirty="0" smtClean="0"/>
              <a:t>  </a:t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636912"/>
            <a:ext cx="5732746" cy="421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2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208912" cy="61206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/>
              <a:t>N</a:t>
            </a:r>
            <a:r>
              <a:rPr lang="sk-SK" dirty="0" smtClean="0"/>
              <a:t>a cestu vstúpime po pozornom rozhliadnutí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/>
              <a:t>N</a:t>
            </a:r>
            <a:r>
              <a:rPr lang="sk-SK" dirty="0" smtClean="0"/>
              <a:t>ajprv pozri doľava, až potom doprava – zopakuj to najmenej dvakrát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5856930" cy="426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7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611560" y="260648"/>
            <a:ext cx="7992888" cy="42484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 smtClean="0"/>
              <a:t> Cez cestu sa prechádza plynulo krokom, nie behom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755576" y="4797152"/>
            <a:ext cx="7175351" cy="179316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99626" cy="4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0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>
          <a:xfrm>
            <a:off x="611560" y="404664"/>
            <a:ext cx="8136904" cy="5976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 smtClean="0"/>
              <a:t>Počas prechádzania sa ešte raz pozri vľavo a vpravo, či neprichádza nejaký dopravný prostriedok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827584" y="4509120"/>
            <a:ext cx="7175351" cy="1793167"/>
          </a:xfrm>
        </p:spPr>
        <p:txBody>
          <a:bodyPr/>
          <a:lstStyle/>
          <a:p>
            <a:pPr marL="182880" indent="0">
              <a:buNone/>
            </a:pPr>
            <a:endParaRPr lang="sk-S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928495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80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</TotalTime>
  <Words>220</Words>
  <Application>Microsoft Office PowerPoint</Application>
  <PresentationFormat>Prezentácia na obrazovke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Aerodynamika</vt:lpstr>
      <vt:lpstr>  1 roč. ZŠ    Dopravná výchova </vt:lpstr>
      <vt:lpstr>Kto je účastníkom cestnej premávky?</vt:lpstr>
      <vt:lpstr>Chodec v cestnej premávke</vt:lpstr>
      <vt:lpstr>Prezentácia programu PowerPoint</vt:lpstr>
      <vt:lpstr>Po čom chodia chodci?</vt:lpstr>
      <vt:lpstr>Správne prechádzanie cez cestu       </vt:lpstr>
      <vt:lpstr>Prezentácia programu PowerPoint</vt:lpstr>
      <vt:lpstr>Prezentácia programu PowerPoint</vt:lpstr>
      <vt:lpstr>Prezentácia programu PowerPoint</vt:lpstr>
      <vt:lpstr>Prezentácia programu PowerPoint</vt:lpstr>
      <vt:lpstr>Použitá literatúra:  Kollerová, E. Hravé úlohy pre školákov. Nesvady. ISBN: 978-80-970760-4-7  http://skd-snp.blog.cz/0806/dopravna-vychova-chodec-v-cestnejpremavke  https://www.google.sk/search?q=dopravn%C3%A1+v%C3%BDchova&amp;rlz=1C1FNWS_enSK568SK568&amp;es_sm=93&amp;tbm=isch&amp;tbo=u&amp;source=univ&amp;sa=X&amp;ei=5db0U8vDOObE4gTN94HACw&amp;ved=0CB0QsAQ&amp;biw=1366&amp;bih=677               Mgr. Katarína Migaľová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Martina</dc:creator>
  <cp:lastModifiedBy>Guest</cp:lastModifiedBy>
  <cp:revision>13</cp:revision>
  <dcterms:created xsi:type="dcterms:W3CDTF">2014-08-20T15:40:27Z</dcterms:created>
  <dcterms:modified xsi:type="dcterms:W3CDTF">2019-06-24T06:00:22Z</dcterms:modified>
</cp:coreProperties>
</file>