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DE5E9E-428D-4CF7-81CA-6DC0D57F2662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E232712-E41A-4A2C-BAAF-9343B50A032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2400" dirty="0" smtClean="0"/>
              <a:t>Príčiny najčastejších nehôd detí</a:t>
            </a:r>
            <a:endParaRPr lang="sk-SK" sz="24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Dopravná výchova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796136" y="5373216"/>
            <a:ext cx="2136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Mgr. Matúš Urban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ezpecnostne_pas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492896"/>
            <a:ext cx="3810000" cy="26035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9. Nepoužívanie bezpečnostných pásov a detských autosedačiek.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827584" y="2852936"/>
            <a:ext cx="3312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b="1" dirty="0" smtClean="0"/>
              <a:t>Bezpečnostné pásy chránia moje zdravie a život, preto si ich zapínam hneď po nastúpení do auta! </a:t>
            </a:r>
            <a:endParaRPr lang="sk-SK" dirty="0" smtClean="0"/>
          </a:p>
          <a:p>
            <a:pPr algn="just"/>
            <a:r>
              <a:rPr lang="sk-SK" b="1" dirty="0" smtClean="0"/>
              <a:t>Pri malých deťoch treba používať detské autosedačky.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http://www.zachranari.sk/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Zdroje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nevybiehajzpozatrolejbusu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59" y="1916832"/>
            <a:ext cx="3789894" cy="2592288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0376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1. Vychádzanie na cestu spomedzi zaparkovaných áut, spoza autobusu alebo trolejbusu, spoza kríkov a stromov, ktoré rastú blízko cesty (náhle podbehnutie pod vozidlo).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11560" y="50131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b="1" dirty="0" smtClean="0"/>
              <a:t>Keď sa ponáhľaš na druhú stranu cesty, napr. za kamarátom, nikdy NEUTEKAJ CEZ CESTU!!! </a:t>
            </a:r>
            <a:endParaRPr lang="sk-SK" dirty="0" smtClean="0"/>
          </a:p>
          <a:p>
            <a:pPr algn="just"/>
            <a:r>
              <a:rPr lang="sk-SK" b="1" dirty="0" smtClean="0"/>
              <a:t>Zastav a rozhliadni sa dvakrát vľavo a vpravo...</a:t>
            </a:r>
            <a:endParaRPr lang="sk-SK" dirty="0"/>
          </a:p>
        </p:txBody>
      </p:sp>
      <p:pic>
        <p:nvPicPr>
          <p:cNvPr id="4098" name="Picture 2" descr="zvä&amp;ccaron;š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76872"/>
            <a:ext cx="3893418" cy="2585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idempozlejstrane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844824"/>
            <a:ext cx="6192688" cy="4260569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2. Chôdza po okraji cesty, chôdza po pravej strane  cesty, chôdza po frekventovaných cestách, na ktorých sa nenachádza chodník.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iskantnajazdanabicykli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844182"/>
            <a:ext cx="5616624" cy="3931636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3. Bicyklovanie na frekventovaných cestách alebo v ich blízkosti, nedodržiavanie dopravných predpisov a podceňovanie prostriedkov osobnej ochrany.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rapriceste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060848"/>
            <a:ext cx="4383188" cy="261238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4. Hra v blízkosti ciest, napr. futbal.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zvä&amp;ccaron;š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052736"/>
            <a:ext cx="3249644" cy="4536504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259632" y="5085184"/>
            <a:ext cx="280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 ...riskovať sa nevypláca!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ratsanacestejenebezpecne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4731" y="1211758"/>
            <a:ext cx="3715701" cy="4845274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b="1" dirty="0" smtClean="0">
                <a:solidFill>
                  <a:schemeClr val="tx2">
                    <a:lumMod val="75000"/>
                  </a:schemeClr>
                </a:solidFill>
              </a:rPr>
              <a:t>5. Hra na cestách, napr. hokej.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55576" y="2564904"/>
            <a:ext cx="360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 smtClean="0"/>
              <a:t>V zápale hry neregistruješ svoje okolie. Prichádzajúce autá ani nepočuješ! </a:t>
            </a:r>
            <a:endParaRPr lang="sk-SK" sz="2000" dirty="0" smtClean="0"/>
          </a:p>
          <a:p>
            <a:pPr algn="just"/>
            <a:endParaRPr lang="sk-SK" sz="2000" b="1" dirty="0" smtClean="0"/>
          </a:p>
          <a:p>
            <a:pPr algn="just"/>
            <a:r>
              <a:rPr lang="sk-SK" sz="2000" b="1" dirty="0" smtClean="0"/>
              <a:t>Nehraj sa na ceste a ani v blízkosti ciest!!!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zlaviditelnost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5185107" cy="3463651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6. Nehody počas zníženej viditeľnosti: hmla, súmrak, noc, dážď.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83568" y="5301208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Pri zníženej viditeľnosti Ťa vodič nemusí ani zbadať! Dolámaný hrať futbal nebudeš!!!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raprizeleznicnejtrati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6451" y="2348881"/>
            <a:ext cx="4447798" cy="3068981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08448"/>
          </a:xfrm>
        </p:spPr>
        <p:txBody>
          <a:bodyPr>
            <a:noAutofit/>
          </a:bodyPr>
          <a:lstStyle/>
          <a:p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7. Hra detí v blízkosti železničných tratí, prechádzanie cez železničnú trať mimo železničných priecestí a mimo určených ciest k nástupištiam. Deti cez železničnú trať prechádzajú len pod dozorom dospelej osoby! 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979712" y="5589240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Takýmto spôsobom každý rok umiera veľa detí...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motorkar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492896"/>
            <a:ext cx="3810000" cy="26035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chemeClr val="tx2">
                    <a:lumMod val="75000"/>
                  </a:schemeClr>
                </a:solidFill>
              </a:rPr>
              <a:t>8. Bezohľadní vodiči sú taktiež veľkou hrozbou nielen pre deti, ale pre všetkých účastníkov cestnej premávky.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11560" y="2348880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b="1" dirty="0" smtClean="0"/>
              <a:t>Niektorí vodiči jazdia tak rýchlo, že keď sa pozriete doľava a doprava, či môžete prejsť cez cestu, neuvidíte žiaden dopravný prostriedok. Začnete prechádzať cez cestu a zrazu sa na vás rúti nejaký šialenec! Ponaučenie: počas prechádzania cez cestu treba neustále sledovať dopravnú situáciu okolo vás!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</TotalTime>
  <Words>276</Words>
  <Application>Microsoft Office PowerPoint</Application>
  <PresentationFormat>Prezentácia na obrazovke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Papier</vt:lpstr>
      <vt:lpstr>Dopravná výchova</vt:lpstr>
      <vt:lpstr>1. Vychádzanie na cestu spomedzi zaparkovaných áut, spoza autobusu alebo trolejbusu, spoza kríkov a stromov, ktoré rastú blízko cesty (náhle podbehnutie pod vozidlo).</vt:lpstr>
      <vt:lpstr>2. Chôdza po okraji cesty, chôdza po pravej strane  cesty, chôdza po frekventovaných cestách, na ktorých sa nenachádza chodník.</vt:lpstr>
      <vt:lpstr>3. Bicyklovanie na frekventovaných cestách alebo v ich blízkosti, nedodržiavanie dopravných predpisov a podceňovanie prostriedkov osobnej ochrany.</vt:lpstr>
      <vt:lpstr>4. Hra v blízkosti ciest, napr. futbal.</vt:lpstr>
      <vt:lpstr>5. Hra na cestách, napr. hokej.</vt:lpstr>
      <vt:lpstr>6. Nehody počas zníženej viditeľnosti: hmla, súmrak, noc, dážď.</vt:lpstr>
      <vt:lpstr>7. Hra detí v blízkosti železničných tratí, prechádzanie cez železničnú trať mimo železničných priecestí a mimo určených ciest k nástupištiam. Deti cez železničnú trať prechádzajú len pod dozorom dospelej osoby! </vt:lpstr>
      <vt:lpstr>8. Bezohľadní vodiči sú taktiež veľkou hrozbou nielen pre deti, ale pre všetkých účastníkov cestnej premávky.</vt:lpstr>
      <vt:lpstr>9. Nepoužívanie bezpečnostných pásov a detských autosedačiek.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výchova</dc:title>
  <dc:creator>Učiteľ</dc:creator>
  <cp:lastModifiedBy>Guest</cp:lastModifiedBy>
  <cp:revision>6</cp:revision>
  <dcterms:created xsi:type="dcterms:W3CDTF">2014-08-27T09:02:47Z</dcterms:created>
  <dcterms:modified xsi:type="dcterms:W3CDTF">2019-06-24T06:02:28Z</dcterms:modified>
</cp:coreProperties>
</file>