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4" r:id="rId5"/>
    <p:sldId id="263" r:id="rId6"/>
    <p:sldId id="262" r:id="rId7"/>
    <p:sldId id="265" r:id="rId8"/>
    <p:sldId id="270" r:id="rId9"/>
    <p:sldId id="266" r:id="rId10"/>
    <p:sldId id="261" r:id="rId11"/>
    <p:sldId id="269" r:id="rId12"/>
    <p:sldId id="258" r:id="rId13"/>
    <p:sldId id="257" r:id="rId14"/>
    <p:sldId id="259" r:id="rId15"/>
    <p:sldId id="26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aty.aktuality.sk/mechanizmus-kontrakcie-kostroveho-svalu/referat-397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tv-CaOt6U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mtClean="0"/>
              <a:t>SVALY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481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123728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Nervová platnička je spojenie medzi nervovým a svalovým vláknom</a:t>
            </a:r>
          </a:p>
        </p:txBody>
      </p:sp>
      <p:pic>
        <p:nvPicPr>
          <p:cNvPr id="3074" name="Picture 2" descr="http://www.fsps.muni.cz/emuni/data/reader/book-3/images/pics/Obr_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03" y="950424"/>
            <a:ext cx="641985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64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http://www.fsps.muni.cz/emuni/data/reader/book-3/images/pics/Obr_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0222"/>
            <a:ext cx="7554729" cy="558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41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/>
              <a:t>Pri svalovej kontrakcii</a:t>
            </a:r>
          </a:p>
          <a:p>
            <a:r>
              <a:rPr lang="sk-SK" dirty="0"/>
              <a:t>Dochádza k väzbe medzi </a:t>
            </a:r>
            <a:r>
              <a:rPr lang="sk-SK" dirty="0" err="1"/>
              <a:t>aktínom</a:t>
            </a:r>
            <a:r>
              <a:rPr lang="sk-SK" dirty="0"/>
              <a:t> a </a:t>
            </a:r>
            <a:r>
              <a:rPr lang="sk-SK" dirty="0" err="1"/>
              <a:t>myozínom</a:t>
            </a:r>
            <a:r>
              <a:rPr lang="sk-SK" dirty="0"/>
              <a:t>, ktoré sa navzájom do seba zasúvajú. Z </a:t>
            </a:r>
            <a:r>
              <a:rPr lang="sk-SK" dirty="0" err="1"/>
              <a:t>myozínu</a:t>
            </a:r>
            <a:r>
              <a:rPr lang="sk-SK" dirty="0"/>
              <a:t> k </a:t>
            </a:r>
            <a:r>
              <a:rPr lang="sk-SK" dirty="0" err="1"/>
              <a:t>aktínu</a:t>
            </a:r>
            <a:r>
              <a:rPr lang="sk-SK" dirty="0"/>
              <a:t> vychádzajú priečne </a:t>
            </a:r>
            <a:r>
              <a:rPr lang="sk-SK" dirty="0" err="1"/>
              <a:t>myozínové</a:t>
            </a:r>
            <a:r>
              <a:rPr lang="sk-SK" dirty="0"/>
              <a:t> mostíky (sú zakončené hlavicami, na ktoré sa viaže </a:t>
            </a:r>
            <a:r>
              <a:rPr lang="sk-SK" dirty="0" err="1"/>
              <a:t>ATP-zabezpečuje</a:t>
            </a:r>
            <a:r>
              <a:rPr lang="sk-SK" dirty="0"/>
              <a:t> energiu pre svalovú prácu) - vzniká komplex </a:t>
            </a:r>
            <a:r>
              <a:rPr lang="sk-SK" dirty="0" err="1"/>
              <a:t>aktinomyozín</a:t>
            </a:r>
            <a:r>
              <a:rPr lang="sk-SK" dirty="0"/>
              <a:t>, čím sa celé svalové vlákno </a:t>
            </a:r>
            <a:r>
              <a:rPr lang="sk-SK" dirty="0" err="1"/>
              <a:t>skríti</a:t>
            </a:r>
            <a:r>
              <a:rPr lang="sk-SK" dirty="0"/>
              <a:t> alebo napne. Reakcia závisí od prítomnosti ATP a iónov Ca2+. Z chemickej energie ATP vzniká mechanická, pričom sa uvoľňuje </a:t>
            </a:r>
            <a:r>
              <a:rPr lang="sk-SK" dirty="0" err="1"/>
              <a:t>teplo,potrebné</a:t>
            </a:r>
            <a:r>
              <a:rPr lang="sk-SK" dirty="0"/>
              <a:t> na udržanie stálej teploty tela.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427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referaty.aktuality.sk/mechanizmus-kontrakcie-kostroveho-svalu/referat-3978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795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Je vzruch, ktorý sa šíri vo forme nervového signálu nervovými dráhami z mozgu a miechy. V každej svalovej bunke sa končí jedno svalové vlákno </a:t>
            </a:r>
            <a:r>
              <a:rPr lang="sk-SK" dirty="0" err="1"/>
              <a:t>nervovosvalovou</a:t>
            </a:r>
            <a:r>
              <a:rPr lang="sk-SK" dirty="0"/>
              <a:t> platničkou, ktorá pracuje na princípe jednoduchého nervového spojenia.</a:t>
            </a:r>
          </a:p>
          <a:p>
            <a:r>
              <a:rPr lang="sk-SK" dirty="0"/>
              <a:t>Celý súbor funkčného spojenia nervu so svalom sa nazýva motorická jednotka - funkčný prvok pohybovej sústavy.</a:t>
            </a:r>
          </a:p>
          <a:p>
            <a:r>
              <a:rPr lang="sk-SK" dirty="0"/>
              <a:t>Pri svalovej kontrakcii sa sval tvarovo mení. Môže sa skrátiť až na 65% pôvodnej dĺžky.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278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www.youtube.com/watch?v=Ktv-CaOt6UQ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539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stavba sva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92" y="764704"/>
            <a:ext cx="5594573" cy="545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40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tric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8640"/>
            <a:ext cx="2600325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c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2656"/>
            <a:ext cx="2714625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61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687" y="7125"/>
            <a:ext cx="8229600" cy="4525963"/>
          </a:xfrm>
        </p:spPr>
        <p:txBody>
          <a:bodyPr/>
          <a:lstStyle/>
          <a:p>
            <a:r>
              <a:rPr lang="sk-SK" dirty="0"/>
              <a:t>trojhlavý sval lýtkový, ktorý sa nachádza medzi koníkom a kolenom.  Delí sa na dvojhlavý sval lýtkový a šikmý sval lýtkový.  Dvojhlavý sval sa upína na spodnú vnútornú časť stehennej kosti. Celý trojhlavý sval je upnutý na Achillovu šľachu, pätnú kosť. </a:t>
            </a:r>
          </a:p>
        </p:txBody>
      </p:sp>
      <p:pic>
        <p:nvPicPr>
          <p:cNvPr id="4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27784" y="3033449"/>
            <a:ext cx="5350455" cy="382455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9331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image2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75656" y="1196752"/>
            <a:ext cx="6696744" cy="46805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819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2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14500" y="1843881"/>
            <a:ext cx="5715000" cy="4038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7516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mechanizmus </a:t>
            </a:r>
            <a:r>
              <a:rPr lang="sk-SK" dirty="0"/>
              <a:t>kontrakcie priečne pruhovaného svalu začína v mozgu alebo v mieche. </a:t>
            </a:r>
            <a:endParaRPr lang="sk-SK" dirty="0" smtClean="0"/>
          </a:p>
          <a:p>
            <a:r>
              <a:rPr lang="sk-SK" dirty="0" smtClean="0"/>
              <a:t>Začína </a:t>
            </a:r>
            <a:r>
              <a:rPr lang="sk-SK" dirty="0"/>
              <a:t>nervovým vzruchom, ktorý je podnetom pre svalovú kontrakciu. </a:t>
            </a:r>
            <a:r>
              <a:rPr lang="sk-SK" dirty="0" smtClean="0"/>
              <a:t>podnety </a:t>
            </a:r>
            <a:r>
              <a:rPr lang="sk-SK" dirty="0"/>
              <a:t>prechádzajú motorickými nervovými vláknami (</a:t>
            </a:r>
            <a:r>
              <a:rPr lang="sk-SK" dirty="0" err="1"/>
              <a:t>nervmi</a:t>
            </a:r>
            <a:r>
              <a:rPr lang="sk-SK" dirty="0"/>
              <a:t>) až doprostred svalového vlákna, kde skončia v nervovej platničke. Nervová platnička je spojenie medzi nervovým a svalovým vláknom. Ide vlastne o špeciálny druh </a:t>
            </a:r>
            <a:r>
              <a:rPr lang="sk-SK" dirty="0" err="1"/>
              <a:t>synapsie</a:t>
            </a:r>
            <a:r>
              <a:rPr lang="sk-SK" dirty="0"/>
              <a:t>. Táto nervovo svalová platnička sa skladá z dvoch častí, z nervového vlákna a zo  svalového vlákna,  ktoré sú oddelené veľmi malou medzerou menom </a:t>
            </a:r>
            <a:r>
              <a:rPr lang="sk-SK" dirty="0" err="1"/>
              <a:t>synaptická</a:t>
            </a:r>
            <a:r>
              <a:rPr lang="sk-SK" dirty="0"/>
              <a:t> štrbina. Tieto </a:t>
            </a:r>
            <a:endParaRPr lang="sk-SK" dirty="0" smtClean="0"/>
          </a:p>
          <a:p>
            <a:r>
              <a:rPr lang="sk-SK" dirty="0" err="1"/>
              <a:t>Sarkomera</a:t>
            </a:r>
            <a:r>
              <a:rPr lang="sk-SK" dirty="0"/>
              <a:t> je základná jednotka priečne pruhovaného </a:t>
            </a:r>
            <a:r>
              <a:rPr lang="sk-SK" dirty="0" smtClean="0"/>
              <a:t>svalu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1344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https://eluc.kr-olomoucky.cz/uploads/block_images/5389/350px-Kostern__sva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053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https://lh3.googleusercontent.com/wDus-HN587nUECwawA8KAWbcsXzFGQxdjpSqHaOaDLbz6viUkffFcrDrUXMp28pmQvXjKKFh26y1_QM30R8OycY0uvTdOIpRD05drsGGSEiYrXgyHJDAy_AuT7UgXYmID_bK6JP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4925392" cy="357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61290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310</Words>
  <Application>Microsoft Office PowerPoint</Application>
  <PresentationFormat>Prezentácia na obrazovke (4:3)</PresentationFormat>
  <Paragraphs>13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SVALY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Guest</dc:creator>
  <cp:lastModifiedBy>Guest</cp:lastModifiedBy>
  <cp:revision>7</cp:revision>
  <dcterms:created xsi:type="dcterms:W3CDTF">2019-11-08T11:31:53Z</dcterms:created>
  <dcterms:modified xsi:type="dcterms:W3CDTF">2019-11-14T07:32:16Z</dcterms:modified>
</cp:coreProperties>
</file>