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B37E44-3A63-41D2-A409-8C67F15C8AD6}" type="datetimeFigureOut">
              <a:rPr lang="sk-SK" smtClean="0"/>
              <a:t>28.03.2022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28.03.2022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28.03.2022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28.03.2022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28.03.2022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28.03.2022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B37E44-3A63-41D2-A409-8C67F15C8AD6}" type="datetimeFigureOut">
              <a:rPr lang="sk-SK" smtClean="0"/>
              <a:t>28.03.2022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B37E44-3A63-41D2-A409-8C67F15C8AD6}" type="datetimeFigureOut">
              <a:rPr lang="sk-SK" smtClean="0"/>
              <a:t>28.03.2022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28.03.2022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28.03.2022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28.03.2022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B37E44-3A63-41D2-A409-8C67F15C8AD6}" type="datetimeFigureOut">
              <a:rPr lang="sk-SK" smtClean="0"/>
              <a:t>28.03.2022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R%C3%ADm" TargetMode="External"/><Relationship Id="rId2" Type="http://schemas.openxmlformats.org/officeDocument/2006/relationships/hyperlink" Target="https://sk.wikipedia.org/wiki/Vandal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VANDALIZMUS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/>
              <a:t>Trnové</a:t>
            </a:r>
            <a:endParaRPr lang="sk-SK" dirty="0"/>
          </a:p>
        </p:txBody>
      </p:sp>
      <p:pic>
        <p:nvPicPr>
          <p:cNvPr id="4" name="Zástupný symbol obsahu 3" descr="index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9" y="1988840"/>
            <a:ext cx="4544714" cy="325149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Gelnica</a:t>
            </a:r>
            <a:endParaRPr lang="sk-SK" dirty="0"/>
          </a:p>
        </p:txBody>
      </p:sp>
      <p:pic>
        <p:nvPicPr>
          <p:cNvPr id="4" name="Zástupný symbol obsahu 3" descr="i_126579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2625" y="2449513"/>
            <a:ext cx="5238750" cy="39243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Jelšava</a:t>
            </a:r>
            <a:endParaRPr lang="sk-SK" dirty="0"/>
          </a:p>
        </p:txBody>
      </p:sp>
      <p:pic>
        <p:nvPicPr>
          <p:cNvPr id="4" name="Zástupný symbol obsahu 3" descr="P1200433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052" y="2249488"/>
            <a:ext cx="6481895" cy="43243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Socha partizána v BB</a:t>
            </a:r>
            <a:endParaRPr lang="sk-SK" dirty="0"/>
          </a:p>
        </p:txBody>
      </p:sp>
      <p:pic>
        <p:nvPicPr>
          <p:cNvPr id="4" name="Zástupný symbol obsahu 3" descr="socha-partiz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8737" y="2249488"/>
            <a:ext cx="6486525" cy="43243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Múzeum SNP</a:t>
            </a:r>
            <a:endParaRPr lang="sk-SK" dirty="0"/>
          </a:p>
        </p:txBody>
      </p:sp>
      <p:pic>
        <p:nvPicPr>
          <p:cNvPr id="4" name="Zástupný symbol obsahu 3" descr="tank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9100" y="2249488"/>
            <a:ext cx="5765800" cy="43243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MHD</a:t>
            </a:r>
            <a:endParaRPr lang="sk-SK" dirty="0"/>
          </a:p>
        </p:txBody>
      </p:sp>
      <p:pic>
        <p:nvPicPr>
          <p:cNvPr id="4" name="Zástupný symbol obsahu 3" descr="5yCAwNBYSNTWRoEKGuh3lg~Niektor-cestuj-ci-dok-u-takto-zni-i-vozidl-MH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268538"/>
            <a:ext cx="7620000" cy="428625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smtClean="0"/>
              <a:t>Vandalizmus</a:t>
            </a:r>
            <a:r>
              <a:rPr lang="sk-SK" dirty="0" smtClean="0"/>
              <a:t> alebo </a:t>
            </a:r>
            <a:r>
              <a:rPr lang="sk-SK" b="1" dirty="0" smtClean="0"/>
              <a:t>vandalstvo</a:t>
            </a:r>
            <a:r>
              <a:rPr lang="sk-SK" dirty="0" smtClean="0"/>
              <a:t> je svojvoľné poškodzovanie a ničenie verejného alebo súkromného majetku, väčšinou </a:t>
            </a:r>
            <a:r>
              <a:rPr lang="sk-SK" dirty="0" smtClean="0"/>
              <a:t>pre vlastné potešenie </a:t>
            </a:r>
            <a:r>
              <a:rPr lang="sk-SK" dirty="0" smtClean="0"/>
              <a:t>alebo </a:t>
            </a:r>
            <a:r>
              <a:rPr lang="sk-SK" dirty="0" smtClean="0"/>
              <a:t>sebarealizáciu. </a:t>
            </a:r>
            <a:r>
              <a:rPr lang="sk-SK" dirty="0" smtClean="0"/>
              <a:t>Pre takýto čin väčšinou chýba nejaký jasný motív.</a:t>
            </a:r>
          </a:p>
          <a:p>
            <a:pPr algn="just"/>
            <a:r>
              <a:rPr lang="sk-SK" dirty="0" smtClean="0"/>
              <a:t>Slovo je odvodené od názvu kmeňa </a:t>
            </a:r>
            <a:r>
              <a:rPr lang="sk-SK" dirty="0" smtClean="0">
                <a:hlinkClick r:id="rId2" tooltip="Vandali"/>
              </a:rPr>
              <a:t>Vandalov</a:t>
            </a:r>
            <a:r>
              <a:rPr lang="sk-SK" dirty="0" smtClean="0"/>
              <a:t>, ktoré v roku 455 dobyli veľkú časť Talianska a vyplienili </a:t>
            </a:r>
            <a:r>
              <a:rPr lang="sk-SK" dirty="0" smtClean="0">
                <a:hlinkClick r:id="rId3" tooltip="Rím"/>
              </a:rPr>
              <a:t>Rím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Kmeň Vandalov</a:t>
            </a:r>
            <a:endParaRPr lang="sk-SK" dirty="0"/>
          </a:p>
        </p:txBody>
      </p:sp>
      <p:pic>
        <p:nvPicPr>
          <p:cNvPr id="4" name="Zástupný symbol obsahu 3" descr="Velké stahovanie národov - 6_r_ 2010_html_52ef6f2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420888"/>
            <a:ext cx="2857500" cy="2428875"/>
          </a:xfrm>
        </p:spPr>
      </p:pic>
      <p:pic>
        <p:nvPicPr>
          <p:cNvPr id="5" name="Obrázok 4" descr="WAG55f3a9_7obrVizigtiplenc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2996952"/>
            <a:ext cx="1914525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Vyplienenie Ríma Vandalmi</a:t>
            </a:r>
            <a:endParaRPr lang="sk-SK" dirty="0"/>
          </a:p>
        </p:txBody>
      </p:sp>
      <p:pic>
        <p:nvPicPr>
          <p:cNvPr id="4" name="Zástupný symbol obsahu 3" descr="cimbri-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9633" y="2249488"/>
            <a:ext cx="6644733" cy="43243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Medzi najčastejšie prejavy trestnej činnosti mladistvých patrí vandalizmus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Poškodzovanie cudzej veci je trestné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dirty="0" smtClean="0"/>
              <a:t>§ 245</a:t>
            </a:r>
          </a:p>
          <a:p>
            <a:r>
              <a:rPr lang="sk-SK" dirty="0" smtClean="0"/>
              <a:t>(1) Kto zničí, poškodí alebo urobí neupotrebiteľnou cudziu vec a spôsobí tak na cudzom majetku malú škodu, potrestá sa odňatím slobody až na jeden rok.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(2) Odňatím slobody na šesť mesiacov až tri roky sa páchateľ potrestá, ak spácha čin uvedený v odseku 1</a:t>
            </a:r>
          </a:p>
          <a:p>
            <a:r>
              <a:rPr lang="sk-SK" dirty="0" smtClean="0"/>
              <a:t>a) a spôsobí ním väčšiu škodu, alebo</a:t>
            </a:r>
          </a:p>
          <a:p>
            <a:r>
              <a:rPr lang="sk-SK" dirty="0" smtClean="0"/>
              <a:t>b) z osobitného motívu.</a:t>
            </a:r>
          </a:p>
          <a:p>
            <a:r>
              <a:rPr lang="sk-SK" dirty="0" smtClean="0"/>
              <a:t>(3) Odňatím slobody na tri roky až osem rokov sa páchateľ potrestá, ak spácha čin uvedený v odseku 1</a:t>
            </a:r>
          </a:p>
          <a:p>
            <a:r>
              <a:rPr lang="sk-SK" dirty="0" smtClean="0"/>
              <a:t>a) a spôsobí ním značnú škodu, </a:t>
            </a:r>
          </a:p>
          <a:p>
            <a:r>
              <a:rPr lang="sk-SK" dirty="0" smtClean="0"/>
              <a:t>b) na veci, ktorá požíva ochranu podľa osobitného predpisu, alebo</a:t>
            </a:r>
          </a:p>
          <a:p>
            <a:r>
              <a:rPr lang="sk-SK" dirty="0" smtClean="0"/>
              <a:t>c) závažnejším spôsobom konania.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(4) Odňatím slobody na sedem rokov až desať rokov sa páchateľ potrestá, ak spácha čin uvedený v odseku 1</a:t>
            </a:r>
          </a:p>
          <a:p>
            <a:r>
              <a:rPr lang="sk-SK" dirty="0" smtClean="0"/>
              <a:t>a) a spôsobí ním škodu veľkého rozsahu, alebo</a:t>
            </a:r>
          </a:p>
          <a:p>
            <a:r>
              <a:rPr lang="sk-SK" dirty="0" smtClean="0"/>
              <a:t>b) ako člen nebezpečného zoskupenia.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 smtClean="0"/>
              <a:t>§ 246</a:t>
            </a:r>
          </a:p>
          <a:p>
            <a:r>
              <a:rPr lang="sk-SK" dirty="0" smtClean="0"/>
              <a:t>(1) Kto poškodí cudziu vec tým, že ju postrieka, pomaľuje, popíše farbou alebo inou látkou, potrestá sa odňatím slobody až na jeden rok.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(2) Odňatím slobody na šesť mesiacov až tri roky sa páchateľ potrestá, ak spácha čin uvedený v odseku 1</a:t>
            </a:r>
          </a:p>
          <a:p>
            <a:r>
              <a:rPr lang="sk-SK" dirty="0" smtClean="0"/>
              <a:t>a) a spôsobí ním väčšiu škodu, alebo</a:t>
            </a:r>
          </a:p>
          <a:p>
            <a:r>
              <a:rPr lang="sk-SK" dirty="0" smtClean="0"/>
              <a:t>b) z osobitného motívu.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(3) Odňatím slobody na tri roky až osem rokov sa páchateľ potrestá, ak spácha čin uvedený v odseku 1</a:t>
            </a:r>
          </a:p>
          <a:p>
            <a:r>
              <a:rPr lang="sk-SK" dirty="0" smtClean="0"/>
              <a:t>a) na veci, ktorá požíva ochranu podľa osobitného predpisu, </a:t>
            </a:r>
          </a:p>
          <a:p>
            <a:r>
              <a:rPr lang="sk-SK" dirty="0" smtClean="0"/>
              <a:t>b) a spôsobí ním značnú škodu, alebo</a:t>
            </a:r>
          </a:p>
          <a:p>
            <a:r>
              <a:rPr lang="sk-SK" dirty="0" smtClean="0"/>
              <a:t>c) závažnejším spôsobom konania.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(4) Odňatím slobody na sedem rokov až desať rokov sa páchateľ potrestá, ak spácha čin uvedený v odseku 1 a spôsobí ním škodu veľkého rozsahu.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Vandalizmus na stanici Vinohrady</a:t>
            </a:r>
            <a:endParaRPr lang="sk-SK" dirty="0"/>
          </a:p>
        </p:txBody>
      </p:sp>
      <p:pic>
        <p:nvPicPr>
          <p:cNvPr id="4" name="Zástupný symbol obsahu 3" descr="10955644-768778369870077-8473139434633778981-o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052" y="2249488"/>
            <a:ext cx="6481895" cy="43243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Malacky</a:t>
            </a:r>
            <a:endParaRPr lang="sk-SK" dirty="0"/>
          </a:p>
        </p:txBody>
      </p:sp>
      <p:pic>
        <p:nvPicPr>
          <p:cNvPr id="4" name="Zástupný symbol obsahu 3" descr="2830_g_IMG_704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8737" y="2249488"/>
            <a:ext cx="6486525" cy="432435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</TotalTime>
  <Words>147</Words>
  <Application>Microsoft Office PowerPoint</Application>
  <PresentationFormat>Prezentácia na obrazovke (4:3)</PresentationFormat>
  <Paragraphs>42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9" baseType="lpstr">
      <vt:lpstr>Georgia</vt:lpstr>
      <vt:lpstr>Trebuchet MS</vt:lpstr>
      <vt:lpstr>Wingdings 2</vt:lpstr>
      <vt:lpstr>Mestský</vt:lpstr>
      <vt:lpstr>VANDALIZMUS</vt:lpstr>
      <vt:lpstr>Prezentácia programu PowerPoint</vt:lpstr>
      <vt:lpstr>Kmeň Vandalov</vt:lpstr>
      <vt:lpstr>Vyplienenie Ríma Vandalmi</vt:lpstr>
      <vt:lpstr>Prezentácia programu PowerPoint</vt:lpstr>
      <vt:lpstr>Poškodzovanie cudzej veci je trestné</vt:lpstr>
      <vt:lpstr>Prezentácia programu PowerPoint</vt:lpstr>
      <vt:lpstr>Vandalizmus na stanici Vinohrady</vt:lpstr>
      <vt:lpstr>Malacky</vt:lpstr>
      <vt:lpstr>Trnové</vt:lpstr>
      <vt:lpstr>Gelnica</vt:lpstr>
      <vt:lpstr>Jelšava</vt:lpstr>
      <vt:lpstr>Socha partizána v BB</vt:lpstr>
      <vt:lpstr>Múzeum SNP</vt:lpstr>
      <vt:lpstr>MHD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VANDALIZMUS</dc:title>
  <dc:creator> </dc:creator>
  <cp:lastModifiedBy>viliam urc st</cp:lastModifiedBy>
  <cp:revision>5</cp:revision>
  <dcterms:created xsi:type="dcterms:W3CDTF">2018-04-23T15:09:39Z</dcterms:created>
  <dcterms:modified xsi:type="dcterms:W3CDTF">2022-03-28T19:29:28Z</dcterms:modified>
</cp:coreProperties>
</file>