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224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4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6146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3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14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05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9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0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3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8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/index.php?title=Bossa_nowa&amp;action=edit&amp;redlink=1" TargetMode="External"/><Relationship Id="rId3" Type="http://schemas.openxmlformats.org/officeDocument/2006/relationships/hyperlink" Target="https://sk.wikipedia.org/wiki/Rumba" TargetMode="External"/><Relationship Id="rId7" Type="http://schemas.openxmlformats.org/officeDocument/2006/relationships/hyperlink" Target="https://sk.wikipedia.org/wiki/Rock_and_roll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sk.wikipedia.org/w/index.php?title=Urpaar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/index.php?title=Boogie-woogie&amp;action=edit&amp;redlink=1" TargetMode="External"/><Relationship Id="rId11" Type="http://schemas.openxmlformats.org/officeDocument/2006/relationships/hyperlink" Target="https://sk.wikipedia.org/w/index.php?title=Shake&amp;action=edit&amp;redlink=1" TargetMode="External"/><Relationship Id="rId5" Type="http://schemas.openxmlformats.org/officeDocument/2006/relationships/hyperlink" Target="https://sk.wikipedia.org/wiki/Samba" TargetMode="External"/><Relationship Id="rId10" Type="http://schemas.openxmlformats.org/officeDocument/2006/relationships/hyperlink" Target="https://sk.wikipedia.org/w/index.php?title=Letkis&amp;action=edit&amp;redlink=1" TargetMode="External"/><Relationship Id="rId4" Type="http://schemas.openxmlformats.org/officeDocument/2006/relationships/hyperlink" Target="https://sk.wikipedia.org/w/index.php?title=Beguin&amp;action=edit&amp;redlink=1" TargetMode="External"/><Relationship Id="rId9" Type="http://schemas.openxmlformats.org/officeDocument/2006/relationships/hyperlink" Target="https://sk.wikipedia.org/wiki/%C4%8Ca%C4%8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Tanec" TargetMode="External"/><Relationship Id="rId2" Type="http://schemas.openxmlformats.org/officeDocument/2006/relationships/hyperlink" Target="https://smiemprosit.sk/kurzy/contemporary-da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TANEC</a:t>
            </a:r>
            <a:endParaRPr lang="sk-SK" sz="8000" i="1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sk-SK" dirty="0" smtClean="0"/>
          </a:p>
          <a:p>
            <a:pPr algn="r"/>
            <a:r>
              <a:rPr lang="sk-SK" dirty="0" smtClean="0"/>
              <a:t>Rebeka Jančíková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2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017430" y="1609860"/>
            <a:ext cx="10260169" cy="4181340"/>
          </a:xfrm>
        </p:spPr>
        <p:txBody>
          <a:bodyPr/>
          <a:lstStyle/>
          <a:p>
            <a:r>
              <a:rPr lang="sk-SK" sz="3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DEFINÍCIA:</a:t>
            </a:r>
          </a:p>
          <a:p>
            <a:pPr marL="0" indent="0">
              <a:buNone/>
            </a:pPr>
            <a:r>
              <a:rPr lang="sk-SK" sz="2800" dirty="0" smtClean="0"/>
              <a:t>Tanec sú </a:t>
            </a:r>
            <a:r>
              <a:rPr lang="sk-SK" sz="2800" dirty="0"/>
              <a:t>opakované rytmické pohyby, konané jednou alebo viacerými osobami za sprievodu hudby, prípadne i </a:t>
            </a:r>
            <a:r>
              <a:rPr lang="sk-SK" sz="2800" dirty="0" smtClean="0"/>
              <a:t>spevu.</a:t>
            </a:r>
            <a:endParaRPr lang="sk-SK" sz="2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90" y="414680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Prínos tanca</a:t>
            </a:r>
            <a:endParaRPr lang="sk-SK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Tanec rozvíja koordináciu pohybov, kontrolu tela a estetické cítenie</a:t>
            </a:r>
          </a:p>
          <a:p>
            <a:r>
              <a:rPr lang="sk-SK" dirty="0"/>
              <a:t>Povzbudzuje dobré držanie tela v každom veku</a:t>
            </a:r>
          </a:p>
          <a:p>
            <a:r>
              <a:rPr lang="sk-SK" dirty="0"/>
              <a:t>Spája športovanie s estetickou a spoločenskou stránkou pohybu</a:t>
            </a:r>
          </a:p>
          <a:p>
            <a:r>
              <a:rPr lang="sk-SK" dirty="0"/>
              <a:t>Je umeleckým, emocionálnym alebo erotickým vyjadrením myšlienok</a:t>
            </a:r>
          </a:p>
          <a:p>
            <a:r>
              <a:rPr lang="sk-SK" dirty="0" smtClean="0"/>
              <a:t>Posilňuje </a:t>
            </a:r>
            <a:r>
              <a:rPr lang="sk-SK" dirty="0"/>
              <a:t>telo a poskytuje radosť zo života</a:t>
            </a:r>
          </a:p>
          <a:p>
            <a:r>
              <a:rPr lang="sk-SK" dirty="0"/>
              <a:t>Cibrí spoločenské správanie</a:t>
            </a:r>
          </a:p>
          <a:p>
            <a:r>
              <a:rPr lang="sk-SK" dirty="0"/>
              <a:t>Je to jedna z mála aktivít, ktorej sa môže venovať muž aj žena</a:t>
            </a:r>
          </a:p>
          <a:p>
            <a:r>
              <a:rPr lang="sk-SK" dirty="0"/>
              <a:t>Možnosť zoznámiť sa s osobou opačného pohlavia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28744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Delenia tanca</a:t>
            </a:r>
            <a:endParaRPr lang="sk-SK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Základné delenie </a:t>
            </a:r>
            <a:r>
              <a:rPr lang="sk-SK" dirty="0" smtClean="0"/>
              <a:t>(náboženský, ľudový, Spoločenský , scénicky, moderná gymnastika) </a:t>
            </a:r>
          </a:p>
          <a:p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Podľa počtu tanečníkov</a:t>
            </a:r>
            <a:r>
              <a:rPr lang="sk-SK" dirty="0" smtClean="0"/>
              <a:t>( párový tanec, sólový tanec, skupinový tanec) </a:t>
            </a:r>
          </a:p>
          <a:p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Podľa obdobia</a:t>
            </a:r>
            <a:r>
              <a:rPr lang="sk-SK" dirty="0" smtClean="0"/>
              <a:t> ( barokový, renesančný, moderný)</a:t>
            </a:r>
          </a:p>
          <a:p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Podľa oblasti pôvodu </a:t>
            </a:r>
            <a:r>
              <a:rPr lang="sk-SK" dirty="0" smtClean="0"/>
              <a:t>(africký, indiánsky)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209" y="4391024"/>
            <a:ext cx="3267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Dejiny tanca</a:t>
            </a:r>
            <a:endParaRPr lang="sk-SK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/>
              <a:t>Vznik tanca sa kladie do obdobia rodovej spoločnosti, kde umocňoval rituálne obrady. Túto funkciu zastával až do </a:t>
            </a:r>
            <a:r>
              <a:rPr lang="sk-SK" dirty="0" smtClean="0"/>
              <a:t>staroveku, </a:t>
            </a:r>
            <a:r>
              <a:rPr lang="sk-SK" dirty="0"/>
              <a:t>kedy k tejto funkcii pribudla ešte funkcia umelecká. V tomto období neexistoval tanec v pároch, ale len sólový tanec (umenie) alebo skupinový tanec (rituálny</a:t>
            </a:r>
            <a:r>
              <a:rPr lang="sk-SK" dirty="0" smtClean="0"/>
              <a:t>).</a:t>
            </a:r>
          </a:p>
          <a:p>
            <a:r>
              <a:rPr lang="sk-SK" dirty="0" smtClean="0"/>
              <a:t> </a:t>
            </a:r>
            <a:r>
              <a:rPr lang="sk-SK" dirty="0"/>
              <a:t>Tanec zaujímal významné miesto v kultúrach Indie, Číny, Japonska, Egypta, Mezopotámie, Palestíny a podobne a vrcholné formy dosiahol v Grécku, odkiaľ je známych až asi 200 druhov tancov.</a:t>
            </a:r>
          </a:p>
          <a:p>
            <a:r>
              <a:rPr lang="sk-SK" dirty="0"/>
              <a:t>Svetský tanec vznikol v 6. storočí po Kr. V 11. a 12. storočí vznikli spoločenské (párové) tance vládnucich vrstiev, najmä rytierske tance, ktoré boli ovplyvnené ľudovými tancami jednotlivých národov. V 16. a 17. storočí určoval formu a štýl tanca francúzsky kráľovský dvor. </a:t>
            </a:r>
            <a:endParaRPr lang="sk-SK" dirty="0" smtClean="0"/>
          </a:p>
          <a:p>
            <a:r>
              <a:rPr lang="sk-SK" dirty="0" smtClean="0"/>
              <a:t>V </a:t>
            </a:r>
            <a:r>
              <a:rPr lang="sk-SK" dirty="0"/>
              <a:t>neskorom stredoveku a až do 17. storočia bolo obľúbené spájanie dvoch tancov do páru (tzv. </a:t>
            </a:r>
            <a:r>
              <a:rPr lang="sk-SK" dirty="0" err="1" smtClean="0">
                <a:hlinkClick r:id="rId2" tooltip="Urpaar (stránka neexistuje)"/>
              </a:rPr>
              <a:t>urpaar</a:t>
            </a:r>
            <a:r>
              <a:rPr lang="sk-SK" dirty="0"/>
              <a:t>). </a:t>
            </a:r>
            <a:r>
              <a:rPr lang="sk-SK" dirty="0" err="1"/>
              <a:t>Urpaar</a:t>
            </a:r>
            <a:r>
              <a:rPr lang="sk-SK" dirty="0"/>
              <a:t> sa v 17. storočí stal jadrom tanečných suít. Suita sa stala základom všetkých cyklických foriem. Na prelome 19. a 20. storočia došlo k úpadku tanca, oživenie priniesol až prílev amerických tancov po druhej svetovej vojne, najmä silný vplyv džezovej hudby (</a:t>
            </a:r>
            <a:r>
              <a:rPr lang="sk-SK" dirty="0">
                <a:hlinkClick r:id="rId3" tooltip="Rumba"/>
              </a:rPr>
              <a:t>rumba</a:t>
            </a:r>
            <a:r>
              <a:rPr lang="sk-SK" dirty="0"/>
              <a:t>, </a:t>
            </a:r>
            <a:r>
              <a:rPr lang="sk-SK" dirty="0">
                <a:hlinkClick r:id="rId4" tooltip="Beguin (stránka neexistuje)"/>
              </a:rPr>
              <a:t>beguin</a:t>
            </a:r>
            <a:r>
              <a:rPr lang="sk-SK" dirty="0"/>
              <a:t>, </a:t>
            </a:r>
            <a:r>
              <a:rPr lang="sk-SK" dirty="0">
                <a:hlinkClick r:id="rId5" tooltip="Samba"/>
              </a:rPr>
              <a:t>samba</a:t>
            </a:r>
            <a:r>
              <a:rPr lang="sk-SK" dirty="0"/>
              <a:t>, </a:t>
            </a:r>
            <a:r>
              <a:rPr lang="sk-SK" dirty="0">
                <a:hlinkClick r:id="rId6" tooltip="Boogie-woogie (stránka neexistuje)"/>
              </a:rPr>
              <a:t>boogie-woogie</a:t>
            </a:r>
            <a:r>
              <a:rPr lang="sk-SK" dirty="0"/>
              <a:t>, </a:t>
            </a:r>
            <a:r>
              <a:rPr lang="sk-SK" dirty="0">
                <a:hlinkClick r:id="rId7" tooltip="Rock and roll"/>
              </a:rPr>
              <a:t>rock 'n' roll</a:t>
            </a:r>
            <a:r>
              <a:rPr lang="sk-SK" dirty="0"/>
              <a:t>, </a:t>
            </a:r>
            <a:r>
              <a:rPr lang="sk-SK" dirty="0">
                <a:hlinkClick r:id="rId8" tooltip="Bossa nowa (stránka neexistuje)"/>
              </a:rPr>
              <a:t>bossa nowa</a:t>
            </a:r>
            <a:r>
              <a:rPr lang="sk-SK" dirty="0"/>
              <a:t>, </a:t>
            </a:r>
            <a:r>
              <a:rPr lang="sk-SK" dirty="0">
                <a:hlinkClick r:id="rId9" tooltip="Čača"/>
              </a:rPr>
              <a:t>čača</a:t>
            </a:r>
            <a:r>
              <a:rPr lang="sk-SK" dirty="0"/>
              <a:t>, </a:t>
            </a:r>
            <a:r>
              <a:rPr lang="sk-SK" dirty="0">
                <a:hlinkClick r:id="rId10" tooltip="Letkis (stránka neexistuje)"/>
              </a:rPr>
              <a:t>letkis</a:t>
            </a:r>
            <a:r>
              <a:rPr lang="sk-SK" dirty="0"/>
              <a:t>, </a:t>
            </a:r>
            <a:r>
              <a:rPr lang="sk-SK" dirty="0">
                <a:hlinkClick r:id="rId11" tooltip="Shake (stránka neexistuje)"/>
              </a:rPr>
              <a:t>shake</a:t>
            </a:r>
            <a:r>
              <a:rPr lang="sk-SK" dirty="0"/>
              <a:t>...).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4819" y="54506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cONTEMPORARY</a:t>
            </a:r>
            <a:endParaRPr lang="sk-SK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Súčasný tanec-expresívny tanec s využitím klasických i moderných tanečných techník, </a:t>
            </a:r>
            <a:r>
              <a:rPr lang="sk-SK" dirty="0" smtClean="0"/>
              <a:t>Jazz, balet.</a:t>
            </a:r>
          </a:p>
          <a:p>
            <a:r>
              <a:rPr lang="sk-SK" dirty="0" smtClean="0"/>
              <a:t>Súčasní </a:t>
            </a:r>
            <a:r>
              <a:rPr lang="sk-SK" dirty="0"/>
              <a:t>tanečníci sa snažia spojiť myseľ a telo prostredníctvom plynulých tanečných pohybov. Termín „súčasník“ je trochu zavádzajúci: opisuje žáner, ktorý sa vyvinul v polovici 20. storočia a je dnes veľmi </a:t>
            </a:r>
            <a:r>
              <a:rPr lang="sk-SK" dirty="0" smtClean="0"/>
              <a:t>populárny.</a:t>
            </a:r>
          </a:p>
          <a:p>
            <a:r>
              <a:rPr lang="sk-SK" dirty="0" smtClean="0"/>
              <a:t>Súčasný </a:t>
            </a:r>
            <a:r>
              <a:rPr lang="sk-SK" dirty="0"/>
              <a:t>tanec zdôrazňuje všestrannosť a improvizáciu, na rozdiel od prísnej, štruktúrovanej povahy baletu. Súčasní tanečníci sa zameriavajú na podlahové práce s použitím gravitácie, aby ich stiahli na podlahu. Tento tanečný žáner sa tancuje naboso.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49" y="466119"/>
            <a:ext cx="2356098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Zdroje</a:t>
            </a:r>
            <a:endParaRPr lang="sk-SK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https://smiemprosit.sk/kurzy/contemporary-dance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sk.wikipedia.org/wiki/Tanec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02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280506"/>
            <a:ext cx="10363200" cy="159715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04" y="320898"/>
            <a:ext cx="6421192" cy="64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300766" y="2756079"/>
            <a:ext cx="9350062" cy="158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Ďakujem za pozornosť. </a:t>
            </a:r>
            <a:r>
              <a:rPr lang="sk-SK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 </a:t>
            </a:r>
            <a:endParaRPr lang="sk-SK" sz="5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262</Words>
  <Application>Microsoft Office PowerPoint</Application>
  <PresentationFormat>Širokouhlá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Algerian</vt:lpstr>
      <vt:lpstr>Arial</vt:lpstr>
      <vt:lpstr>Tw Cen MT</vt:lpstr>
      <vt:lpstr>Wingdings</vt:lpstr>
      <vt:lpstr>Kvapka</vt:lpstr>
      <vt:lpstr>TANEC</vt:lpstr>
      <vt:lpstr>Prezentácia programu PowerPoint</vt:lpstr>
      <vt:lpstr>Prínos tanca</vt:lpstr>
      <vt:lpstr>Delenia tanca</vt:lpstr>
      <vt:lpstr>Dejiny tanca</vt:lpstr>
      <vt:lpstr>cONTEMPORARY</vt:lpstr>
      <vt:lpstr>Zdroje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TANEC</dc:title>
  <dc:creator>student</dc:creator>
  <cp:lastModifiedBy>student</cp:lastModifiedBy>
  <cp:revision>3</cp:revision>
  <dcterms:created xsi:type="dcterms:W3CDTF">2022-11-11T09:01:48Z</dcterms:created>
  <dcterms:modified xsi:type="dcterms:W3CDTF">2022-11-11T09:27:23Z</dcterms:modified>
</cp:coreProperties>
</file>