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9" r:id="rId3"/>
    <p:sldId id="257" r:id="rId4"/>
    <p:sldId id="258" r:id="rId5"/>
    <p:sldId id="262" r:id="rId6"/>
    <p:sldId id="261" r:id="rId7"/>
    <p:sldId id="260" r:id="rId8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CC3399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086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5554DA-C84D-4870-9F8A-DFFB35682430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sk-SK"/>
        </a:p>
      </dgm:t>
    </dgm:pt>
    <dgm:pt modelId="{2304A319-DFF1-4ECA-97A9-5CF2753A53E8}">
      <dgm:prSet phldrT="[Text]" custT="1"/>
      <dgm:spPr>
        <a:solidFill>
          <a:srgbClr val="92D050"/>
        </a:solidFill>
      </dgm:spPr>
      <dgm:t>
        <a:bodyPr/>
        <a:lstStyle/>
        <a:p>
          <a:r>
            <a:rPr lang="sk-SK" sz="2400" dirty="0" smtClean="0"/>
            <a:t>Bude sa pravidelne zúčastňovať RZ (3-4x ročne) (spravidla štvrtky o 16:00 hod.)</a:t>
          </a:r>
          <a:endParaRPr lang="sk-SK" sz="2400" dirty="0"/>
        </a:p>
      </dgm:t>
    </dgm:pt>
    <dgm:pt modelId="{6E3237C6-0248-47FF-B50B-C25277193200}" type="parTrans" cxnId="{E5879905-D6BC-4FF9-8B72-0CAB102CFC81}">
      <dgm:prSet/>
      <dgm:spPr/>
      <dgm:t>
        <a:bodyPr/>
        <a:lstStyle/>
        <a:p>
          <a:endParaRPr lang="sk-SK"/>
        </a:p>
      </dgm:t>
    </dgm:pt>
    <dgm:pt modelId="{AC7C559A-3FFD-4403-B4E8-0282E7302CA9}" type="sibTrans" cxnId="{E5879905-D6BC-4FF9-8B72-0CAB102CFC81}">
      <dgm:prSet/>
      <dgm:spPr/>
      <dgm:t>
        <a:bodyPr/>
        <a:lstStyle/>
        <a:p>
          <a:endParaRPr lang="sk-SK"/>
        </a:p>
      </dgm:t>
    </dgm:pt>
    <dgm:pt modelId="{D9425D66-30EF-4565-B83F-3CED335590E8}">
      <dgm:prSet phldrT="[Text]"/>
      <dgm:spPr/>
      <dgm:t>
        <a:bodyPr/>
        <a:lstStyle/>
        <a:p>
          <a:r>
            <a:rPr lang="sk-SK" dirty="0" smtClean="0"/>
            <a:t>Bude sa zúčastňovať celoškolských RZ pred triednym RZ o 15:30 hod. v riaditeľni</a:t>
          </a:r>
          <a:endParaRPr lang="sk-SK" dirty="0"/>
        </a:p>
      </dgm:t>
    </dgm:pt>
    <dgm:pt modelId="{88DA927A-F83A-4AD1-B342-C125414D9893}" type="parTrans" cxnId="{37F9803F-C450-4171-84B9-7BE72E95E1AC}">
      <dgm:prSet/>
      <dgm:spPr/>
      <dgm:t>
        <a:bodyPr/>
        <a:lstStyle/>
        <a:p>
          <a:endParaRPr lang="sk-SK"/>
        </a:p>
      </dgm:t>
    </dgm:pt>
    <dgm:pt modelId="{D1169C16-CD44-4088-A1A4-7B2F5E3CA8F5}" type="sibTrans" cxnId="{37F9803F-C450-4171-84B9-7BE72E95E1AC}">
      <dgm:prSet/>
      <dgm:spPr/>
      <dgm:t>
        <a:bodyPr/>
        <a:lstStyle/>
        <a:p>
          <a:endParaRPr lang="sk-SK"/>
        </a:p>
      </dgm:t>
    </dgm:pt>
    <dgm:pt modelId="{B8CDD670-F169-4632-BF98-A51D81F71CC0}">
      <dgm:prSet phldrT="[Text]"/>
      <dgm:spPr>
        <a:solidFill>
          <a:srgbClr val="CC3399"/>
        </a:solidFill>
      </dgm:spPr>
      <dgm:t>
        <a:bodyPr/>
        <a:lstStyle/>
        <a:p>
          <a:r>
            <a:rPr lang="sk-SK" dirty="0" smtClean="0"/>
            <a:t>Je ochotný prihovoriť sa v záujme žiakov triedy a presadiť ich požiadavky  </a:t>
          </a:r>
          <a:endParaRPr lang="sk-SK" dirty="0"/>
        </a:p>
      </dgm:t>
    </dgm:pt>
    <dgm:pt modelId="{5A15C2DD-7DF4-4000-A4FB-0DAF457AC1FF}" type="parTrans" cxnId="{F6F9F169-6829-407A-B6C8-C3C39C5B8D9E}">
      <dgm:prSet/>
      <dgm:spPr/>
      <dgm:t>
        <a:bodyPr/>
        <a:lstStyle/>
        <a:p>
          <a:endParaRPr lang="sk-SK"/>
        </a:p>
      </dgm:t>
    </dgm:pt>
    <dgm:pt modelId="{64FE6C82-D635-4E22-A9AE-7DC4E11E4DA1}" type="sibTrans" cxnId="{F6F9F169-6829-407A-B6C8-C3C39C5B8D9E}">
      <dgm:prSet/>
      <dgm:spPr/>
      <dgm:t>
        <a:bodyPr/>
        <a:lstStyle/>
        <a:p>
          <a:endParaRPr lang="sk-SK"/>
        </a:p>
      </dgm:t>
    </dgm:pt>
    <dgm:pt modelId="{26BE8A84-478E-4C26-970A-2B2ED7CEDBB7}" type="pres">
      <dgm:prSet presAssocID="{1B5554DA-C84D-4870-9F8A-DFFB35682430}" presName="linear" presStyleCnt="0">
        <dgm:presLayoutVars>
          <dgm:dir/>
          <dgm:animLvl val="lvl"/>
          <dgm:resizeHandles val="exact"/>
        </dgm:presLayoutVars>
      </dgm:prSet>
      <dgm:spPr/>
    </dgm:pt>
    <dgm:pt modelId="{EE573EE2-FB29-4FA5-A301-B9C81ED0AC33}" type="pres">
      <dgm:prSet presAssocID="{2304A319-DFF1-4ECA-97A9-5CF2753A53E8}" presName="parentLin" presStyleCnt="0"/>
      <dgm:spPr/>
    </dgm:pt>
    <dgm:pt modelId="{59138379-68DD-49E8-B8E8-67AC627F690A}" type="pres">
      <dgm:prSet presAssocID="{2304A319-DFF1-4ECA-97A9-5CF2753A53E8}" presName="parentLeftMargin" presStyleLbl="node1" presStyleIdx="0" presStyleCnt="3"/>
      <dgm:spPr/>
    </dgm:pt>
    <dgm:pt modelId="{4990F89A-B6D9-4AE2-98A7-A93D86995097}" type="pres">
      <dgm:prSet presAssocID="{2304A319-DFF1-4ECA-97A9-5CF2753A53E8}" presName="parentText" presStyleLbl="node1" presStyleIdx="0" presStyleCnt="3" custScaleX="142857">
        <dgm:presLayoutVars>
          <dgm:chMax val="0"/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F226B781-D4D7-4DD9-95E6-CFD6D4A2A412}" type="pres">
      <dgm:prSet presAssocID="{2304A319-DFF1-4ECA-97A9-5CF2753A53E8}" presName="negativeSpace" presStyleCnt="0"/>
      <dgm:spPr/>
    </dgm:pt>
    <dgm:pt modelId="{AE9C3889-9FE0-4954-AE8F-8F5621EB2622}" type="pres">
      <dgm:prSet presAssocID="{2304A319-DFF1-4ECA-97A9-5CF2753A53E8}" presName="childText" presStyleLbl="conFgAcc1" presStyleIdx="0" presStyleCnt="3">
        <dgm:presLayoutVars>
          <dgm:bulletEnabled val="1"/>
        </dgm:presLayoutVars>
      </dgm:prSet>
      <dgm:spPr/>
    </dgm:pt>
    <dgm:pt modelId="{3085B3F2-0893-44EF-BB3E-1D7091EB43D8}" type="pres">
      <dgm:prSet presAssocID="{AC7C559A-3FFD-4403-B4E8-0282E7302CA9}" presName="spaceBetweenRectangles" presStyleCnt="0"/>
      <dgm:spPr/>
    </dgm:pt>
    <dgm:pt modelId="{4B852416-605D-4A84-96A7-FF48C6767E78}" type="pres">
      <dgm:prSet presAssocID="{D9425D66-30EF-4565-B83F-3CED335590E8}" presName="parentLin" presStyleCnt="0"/>
      <dgm:spPr/>
    </dgm:pt>
    <dgm:pt modelId="{263B4C80-E4B9-499A-87E6-AD694FB14071}" type="pres">
      <dgm:prSet presAssocID="{D9425D66-30EF-4565-B83F-3CED335590E8}" presName="parentLeftMargin" presStyleLbl="node1" presStyleIdx="0" presStyleCnt="3"/>
      <dgm:spPr/>
    </dgm:pt>
    <dgm:pt modelId="{C5DE678B-F94F-452D-97FE-B756AC3744A3}" type="pres">
      <dgm:prSet presAssocID="{D9425D66-30EF-4565-B83F-3CED335590E8}" presName="parentText" presStyleLbl="node1" presStyleIdx="1" presStyleCnt="3" custScaleX="142857">
        <dgm:presLayoutVars>
          <dgm:chMax val="0"/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E6A5CFF9-6355-4BEE-AEFB-A2E3BBA8BCD5}" type="pres">
      <dgm:prSet presAssocID="{D9425D66-30EF-4565-B83F-3CED335590E8}" presName="negativeSpace" presStyleCnt="0"/>
      <dgm:spPr/>
    </dgm:pt>
    <dgm:pt modelId="{157F8C54-BB1B-4764-8A6E-2AD8853A749B}" type="pres">
      <dgm:prSet presAssocID="{D9425D66-30EF-4565-B83F-3CED335590E8}" presName="childText" presStyleLbl="conFgAcc1" presStyleIdx="1" presStyleCnt="3">
        <dgm:presLayoutVars>
          <dgm:bulletEnabled val="1"/>
        </dgm:presLayoutVars>
      </dgm:prSet>
      <dgm:spPr/>
    </dgm:pt>
    <dgm:pt modelId="{5AE00204-E788-4682-BCCF-8E59D3930D56}" type="pres">
      <dgm:prSet presAssocID="{D1169C16-CD44-4088-A1A4-7B2F5E3CA8F5}" presName="spaceBetweenRectangles" presStyleCnt="0"/>
      <dgm:spPr/>
    </dgm:pt>
    <dgm:pt modelId="{7D367EC1-805B-4539-B63C-FFDF99CD960B}" type="pres">
      <dgm:prSet presAssocID="{B8CDD670-F169-4632-BF98-A51D81F71CC0}" presName="parentLin" presStyleCnt="0"/>
      <dgm:spPr/>
    </dgm:pt>
    <dgm:pt modelId="{9FC710D4-BAC0-4F66-A13C-DE6ADBBF2C9A}" type="pres">
      <dgm:prSet presAssocID="{B8CDD670-F169-4632-BF98-A51D81F71CC0}" presName="parentLeftMargin" presStyleLbl="node1" presStyleIdx="1" presStyleCnt="3"/>
      <dgm:spPr/>
    </dgm:pt>
    <dgm:pt modelId="{9C583C3E-74D1-41D9-A39E-C3F38A361A24}" type="pres">
      <dgm:prSet presAssocID="{B8CDD670-F169-4632-BF98-A51D81F71CC0}" presName="parentText" presStyleLbl="node1" presStyleIdx="2" presStyleCnt="3" custScaleX="142072">
        <dgm:presLayoutVars>
          <dgm:chMax val="0"/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D4520A5F-ACA4-4E14-81CE-BA23B6AD1B4E}" type="pres">
      <dgm:prSet presAssocID="{B8CDD670-F169-4632-BF98-A51D81F71CC0}" presName="negativeSpace" presStyleCnt="0"/>
      <dgm:spPr/>
    </dgm:pt>
    <dgm:pt modelId="{03A0E421-A21C-414F-8AA1-422419BFFA35}" type="pres">
      <dgm:prSet presAssocID="{B8CDD670-F169-4632-BF98-A51D81F71CC0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EDDEC1C4-DF12-4B82-9FCA-5A267B319213}" type="presOf" srcId="{B8CDD670-F169-4632-BF98-A51D81F71CC0}" destId="{9FC710D4-BAC0-4F66-A13C-DE6ADBBF2C9A}" srcOrd="0" destOrd="0" presId="urn:microsoft.com/office/officeart/2005/8/layout/list1"/>
    <dgm:cxn modelId="{7CE7B404-4C1D-4385-B742-B340B0E42EBD}" type="presOf" srcId="{2304A319-DFF1-4ECA-97A9-5CF2753A53E8}" destId="{59138379-68DD-49E8-B8E8-67AC627F690A}" srcOrd="0" destOrd="0" presId="urn:microsoft.com/office/officeart/2005/8/layout/list1"/>
    <dgm:cxn modelId="{230305F3-2F08-454B-8960-2B5AD56F54E7}" type="presOf" srcId="{B8CDD670-F169-4632-BF98-A51D81F71CC0}" destId="{9C583C3E-74D1-41D9-A39E-C3F38A361A24}" srcOrd="1" destOrd="0" presId="urn:microsoft.com/office/officeart/2005/8/layout/list1"/>
    <dgm:cxn modelId="{37F9803F-C450-4171-84B9-7BE72E95E1AC}" srcId="{1B5554DA-C84D-4870-9F8A-DFFB35682430}" destId="{D9425D66-30EF-4565-B83F-3CED335590E8}" srcOrd="1" destOrd="0" parTransId="{88DA927A-F83A-4AD1-B342-C125414D9893}" sibTransId="{D1169C16-CD44-4088-A1A4-7B2F5E3CA8F5}"/>
    <dgm:cxn modelId="{F6F9F169-6829-407A-B6C8-C3C39C5B8D9E}" srcId="{1B5554DA-C84D-4870-9F8A-DFFB35682430}" destId="{B8CDD670-F169-4632-BF98-A51D81F71CC0}" srcOrd="2" destOrd="0" parTransId="{5A15C2DD-7DF4-4000-A4FB-0DAF457AC1FF}" sibTransId="{64FE6C82-D635-4E22-A9AE-7DC4E11E4DA1}"/>
    <dgm:cxn modelId="{88EBF110-138B-4F6E-99A6-9652EB661840}" type="presOf" srcId="{D9425D66-30EF-4565-B83F-3CED335590E8}" destId="{263B4C80-E4B9-499A-87E6-AD694FB14071}" srcOrd="0" destOrd="0" presId="urn:microsoft.com/office/officeart/2005/8/layout/list1"/>
    <dgm:cxn modelId="{1E3A5ADC-B3CC-4935-A9D5-1AFB65A5E485}" type="presOf" srcId="{2304A319-DFF1-4ECA-97A9-5CF2753A53E8}" destId="{4990F89A-B6D9-4AE2-98A7-A93D86995097}" srcOrd="1" destOrd="0" presId="urn:microsoft.com/office/officeart/2005/8/layout/list1"/>
    <dgm:cxn modelId="{8AFD4585-A67F-49C8-81F9-62C7ED4DA6CE}" type="presOf" srcId="{1B5554DA-C84D-4870-9F8A-DFFB35682430}" destId="{26BE8A84-478E-4C26-970A-2B2ED7CEDBB7}" srcOrd="0" destOrd="0" presId="urn:microsoft.com/office/officeart/2005/8/layout/list1"/>
    <dgm:cxn modelId="{ED01C14D-3B35-43E4-B58D-091725691C1E}" type="presOf" srcId="{D9425D66-30EF-4565-B83F-3CED335590E8}" destId="{C5DE678B-F94F-452D-97FE-B756AC3744A3}" srcOrd="1" destOrd="0" presId="urn:microsoft.com/office/officeart/2005/8/layout/list1"/>
    <dgm:cxn modelId="{E5879905-D6BC-4FF9-8B72-0CAB102CFC81}" srcId="{1B5554DA-C84D-4870-9F8A-DFFB35682430}" destId="{2304A319-DFF1-4ECA-97A9-5CF2753A53E8}" srcOrd="0" destOrd="0" parTransId="{6E3237C6-0248-47FF-B50B-C25277193200}" sibTransId="{AC7C559A-3FFD-4403-B4E8-0282E7302CA9}"/>
    <dgm:cxn modelId="{2F7F8408-4107-4504-B9E5-D566A38A25B2}" type="presParOf" srcId="{26BE8A84-478E-4C26-970A-2B2ED7CEDBB7}" destId="{EE573EE2-FB29-4FA5-A301-B9C81ED0AC33}" srcOrd="0" destOrd="0" presId="urn:microsoft.com/office/officeart/2005/8/layout/list1"/>
    <dgm:cxn modelId="{29B19150-CA33-44BD-8030-7E40E1C91799}" type="presParOf" srcId="{EE573EE2-FB29-4FA5-A301-B9C81ED0AC33}" destId="{59138379-68DD-49E8-B8E8-67AC627F690A}" srcOrd="0" destOrd="0" presId="urn:microsoft.com/office/officeart/2005/8/layout/list1"/>
    <dgm:cxn modelId="{A83D8200-7B8E-42EC-8EEA-BFED533C5DCD}" type="presParOf" srcId="{EE573EE2-FB29-4FA5-A301-B9C81ED0AC33}" destId="{4990F89A-B6D9-4AE2-98A7-A93D86995097}" srcOrd="1" destOrd="0" presId="urn:microsoft.com/office/officeart/2005/8/layout/list1"/>
    <dgm:cxn modelId="{203AC83B-D77F-4CDD-A57C-4838DFDAB817}" type="presParOf" srcId="{26BE8A84-478E-4C26-970A-2B2ED7CEDBB7}" destId="{F226B781-D4D7-4DD9-95E6-CFD6D4A2A412}" srcOrd="1" destOrd="0" presId="urn:microsoft.com/office/officeart/2005/8/layout/list1"/>
    <dgm:cxn modelId="{D41E246A-1EBA-4C19-8990-531AF7008AB2}" type="presParOf" srcId="{26BE8A84-478E-4C26-970A-2B2ED7CEDBB7}" destId="{AE9C3889-9FE0-4954-AE8F-8F5621EB2622}" srcOrd="2" destOrd="0" presId="urn:microsoft.com/office/officeart/2005/8/layout/list1"/>
    <dgm:cxn modelId="{D228DFBC-C372-4872-BCB7-CE2CBBA2D087}" type="presParOf" srcId="{26BE8A84-478E-4C26-970A-2B2ED7CEDBB7}" destId="{3085B3F2-0893-44EF-BB3E-1D7091EB43D8}" srcOrd="3" destOrd="0" presId="urn:microsoft.com/office/officeart/2005/8/layout/list1"/>
    <dgm:cxn modelId="{F3D06112-8DD3-435B-872F-FB33BB6D12A0}" type="presParOf" srcId="{26BE8A84-478E-4C26-970A-2B2ED7CEDBB7}" destId="{4B852416-605D-4A84-96A7-FF48C6767E78}" srcOrd="4" destOrd="0" presId="urn:microsoft.com/office/officeart/2005/8/layout/list1"/>
    <dgm:cxn modelId="{3DBB2024-359E-4092-806C-63E1482C7621}" type="presParOf" srcId="{4B852416-605D-4A84-96A7-FF48C6767E78}" destId="{263B4C80-E4B9-499A-87E6-AD694FB14071}" srcOrd="0" destOrd="0" presId="urn:microsoft.com/office/officeart/2005/8/layout/list1"/>
    <dgm:cxn modelId="{2E502F62-202B-4284-B5B3-537723F7D21E}" type="presParOf" srcId="{4B852416-605D-4A84-96A7-FF48C6767E78}" destId="{C5DE678B-F94F-452D-97FE-B756AC3744A3}" srcOrd="1" destOrd="0" presId="urn:microsoft.com/office/officeart/2005/8/layout/list1"/>
    <dgm:cxn modelId="{5FF73C7F-D81E-4258-9B05-0091EAFDFA61}" type="presParOf" srcId="{26BE8A84-478E-4C26-970A-2B2ED7CEDBB7}" destId="{E6A5CFF9-6355-4BEE-AEFB-A2E3BBA8BCD5}" srcOrd="5" destOrd="0" presId="urn:microsoft.com/office/officeart/2005/8/layout/list1"/>
    <dgm:cxn modelId="{DB57238F-D9D9-4415-A398-C21FE588640A}" type="presParOf" srcId="{26BE8A84-478E-4C26-970A-2B2ED7CEDBB7}" destId="{157F8C54-BB1B-4764-8A6E-2AD8853A749B}" srcOrd="6" destOrd="0" presId="urn:microsoft.com/office/officeart/2005/8/layout/list1"/>
    <dgm:cxn modelId="{B1AD100B-F21E-4A95-8927-99BDD1F4427E}" type="presParOf" srcId="{26BE8A84-478E-4C26-970A-2B2ED7CEDBB7}" destId="{5AE00204-E788-4682-BCCF-8E59D3930D56}" srcOrd="7" destOrd="0" presId="urn:microsoft.com/office/officeart/2005/8/layout/list1"/>
    <dgm:cxn modelId="{89B71378-9AAA-4620-A26F-614E637E9F5B}" type="presParOf" srcId="{26BE8A84-478E-4C26-970A-2B2ED7CEDBB7}" destId="{7D367EC1-805B-4539-B63C-FFDF99CD960B}" srcOrd="8" destOrd="0" presId="urn:microsoft.com/office/officeart/2005/8/layout/list1"/>
    <dgm:cxn modelId="{59C19E06-669A-4AC5-A9B1-A33E043E0792}" type="presParOf" srcId="{7D367EC1-805B-4539-B63C-FFDF99CD960B}" destId="{9FC710D4-BAC0-4F66-A13C-DE6ADBBF2C9A}" srcOrd="0" destOrd="0" presId="urn:microsoft.com/office/officeart/2005/8/layout/list1"/>
    <dgm:cxn modelId="{F810C2CD-01A9-4978-93FE-69DDE72D3E00}" type="presParOf" srcId="{7D367EC1-805B-4539-B63C-FFDF99CD960B}" destId="{9C583C3E-74D1-41D9-A39E-C3F38A361A24}" srcOrd="1" destOrd="0" presId="urn:microsoft.com/office/officeart/2005/8/layout/list1"/>
    <dgm:cxn modelId="{B4DB361D-01E7-4891-A2D7-8C6E77759A1B}" type="presParOf" srcId="{26BE8A84-478E-4C26-970A-2B2ED7CEDBB7}" destId="{D4520A5F-ACA4-4E14-81CE-BA23B6AD1B4E}" srcOrd="9" destOrd="0" presId="urn:microsoft.com/office/officeart/2005/8/layout/list1"/>
    <dgm:cxn modelId="{A68B47B3-F976-423C-B117-7947FE70E542}" type="presParOf" srcId="{26BE8A84-478E-4C26-970A-2B2ED7CEDBB7}" destId="{03A0E421-A21C-414F-8AA1-422419BFFA35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9C3889-9FE0-4954-AE8F-8F5621EB2622}">
      <dsp:nvSpPr>
        <dsp:cNvPr id="0" name=""/>
        <dsp:cNvSpPr/>
      </dsp:nvSpPr>
      <dsp:spPr>
        <a:xfrm>
          <a:off x="0" y="1005354"/>
          <a:ext cx="7824182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90F89A-B6D9-4AE2-98A7-A93D86995097}">
      <dsp:nvSpPr>
        <dsp:cNvPr id="0" name=""/>
        <dsp:cNvSpPr/>
      </dsp:nvSpPr>
      <dsp:spPr>
        <a:xfrm>
          <a:off x="372489" y="592074"/>
          <a:ext cx="7449775" cy="826560"/>
        </a:xfrm>
        <a:prstGeom prst="roundRect">
          <a:avLst/>
        </a:prstGeom>
        <a:solidFill>
          <a:srgbClr val="92D05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7015" tIns="0" rIns="207015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2400" kern="1200" dirty="0" smtClean="0"/>
            <a:t>Bude sa pravidelne zúčastňovať RZ (3-4x ročne) (spravidla štvrtky o 16:00 hod.)</a:t>
          </a:r>
          <a:endParaRPr lang="sk-SK" sz="2400" kern="1200" dirty="0"/>
        </a:p>
      </dsp:txBody>
      <dsp:txXfrm>
        <a:off x="412838" y="632423"/>
        <a:ext cx="7369077" cy="745862"/>
      </dsp:txXfrm>
    </dsp:sp>
    <dsp:sp modelId="{157F8C54-BB1B-4764-8A6E-2AD8853A749B}">
      <dsp:nvSpPr>
        <dsp:cNvPr id="0" name=""/>
        <dsp:cNvSpPr/>
      </dsp:nvSpPr>
      <dsp:spPr>
        <a:xfrm>
          <a:off x="0" y="2275435"/>
          <a:ext cx="7824182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DE678B-F94F-452D-97FE-B756AC3744A3}">
      <dsp:nvSpPr>
        <dsp:cNvPr id="0" name=""/>
        <dsp:cNvSpPr/>
      </dsp:nvSpPr>
      <dsp:spPr>
        <a:xfrm>
          <a:off x="372489" y="1862155"/>
          <a:ext cx="7449775" cy="8265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7015" tIns="0" rIns="207015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2800" kern="1200" dirty="0" smtClean="0"/>
            <a:t>Bude sa zúčastňovať celoškolských RZ pred triednym RZ o 15:30 hod. v riaditeľni</a:t>
          </a:r>
          <a:endParaRPr lang="sk-SK" sz="2800" kern="1200" dirty="0"/>
        </a:p>
      </dsp:txBody>
      <dsp:txXfrm>
        <a:off x="412838" y="1902504"/>
        <a:ext cx="7369077" cy="745862"/>
      </dsp:txXfrm>
    </dsp:sp>
    <dsp:sp modelId="{03A0E421-A21C-414F-8AA1-422419BFFA35}">
      <dsp:nvSpPr>
        <dsp:cNvPr id="0" name=""/>
        <dsp:cNvSpPr/>
      </dsp:nvSpPr>
      <dsp:spPr>
        <a:xfrm>
          <a:off x="0" y="3545515"/>
          <a:ext cx="7824182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583C3E-74D1-41D9-A39E-C3F38A361A24}">
      <dsp:nvSpPr>
        <dsp:cNvPr id="0" name=""/>
        <dsp:cNvSpPr/>
      </dsp:nvSpPr>
      <dsp:spPr>
        <a:xfrm>
          <a:off x="374399" y="3132235"/>
          <a:ext cx="7446832" cy="826560"/>
        </a:xfrm>
        <a:prstGeom prst="roundRect">
          <a:avLst/>
        </a:prstGeom>
        <a:solidFill>
          <a:srgbClr val="CC3399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7015" tIns="0" rIns="207015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2800" kern="1200" dirty="0" smtClean="0"/>
            <a:t>Je ochotný prihovoriť sa v záujme žiakov triedy a presadiť ich požiadavky  </a:t>
          </a:r>
          <a:endParaRPr lang="sk-SK" sz="2800" kern="1200" dirty="0"/>
        </a:p>
      </dsp:txBody>
      <dsp:txXfrm>
        <a:off x="414748" y="3172584"/>
        <a:ext cx="7366134" cy="7458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CACAC9-AC1D-4844-95BF-FB8D298D42FA}" type="datetimeFigureOut">
              <a:rPr lang="sk-SK" smtClean="0"/>
              <a:t>28. 9. 2020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C14F22-05D1-4367-96EA-2179FE63D54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261095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C14F22-05D1-4367-96EA-2179FE63D543}" type="slidenum">
              <a:rPr lang="sk-SK" smtClean="0"/>
              <a:t>6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69033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28. 9. 2020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28. 9. 2020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28. 9. 2020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28. 9. 2020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28. 9. 2020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28. 9. 2020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sk-SK" smtClean="0"/>
              <a:t>Upravte štýl predlohy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28. 9. 2020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28. 9. 2020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28. 9. 2020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28. 9. 2020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28. 9. 2020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F92E2F3-A957-4897-AE39-228CC061DCDB}" type="datetimeFigureOut">
              <a:rPr lang="sk-SK" smtClean="0"/>
              <a:t>28. 9. 2020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Priezvisko.gymgl@gmail.com" TargetMode="External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245537" y="3861048"/>
            <a:ext cx="8640960" cy="2592288"/>
          </a:xfrm>
          <a:solidFill>
            <a:srgbClr val="FFFFFF"/>
          </a:solidFill>
          <a:ln w="31750">
            <a:solidFill>
              <a:schemeClr val="accent1"/>
            </a:solidFill>
          </a:ln>
        </p:spPr>
        <p:txBody>
          <a:bodyPr>
            <a:normAutofit lnSpcReduction="10000"/>
          </a:bodyPr>
          <a:lstStyle/>
          <a:p>
            <a:r>
              <a:rPr lang="sk-SK" b="1" dirty="0" smtClean="0"/>
              <a:t>Triedny učiteľ:                    </a:t>
            </a:r>
            <a:r>
              <a:rPr lang="sk-SK" dirty="0" smtClean="0"/>
              <a:t>RNDr. Lenka </a:t>
            </a:r>
            <a:r>
              <a:rPr lang="sk-SK" dirty="0" err="1" smtClean="0"/>
              <a:t>Škarbeková</a:t>
            </a:r>
            <a:endParaRPr lang="sk-SK" dirty="0" smtClean="0"/>
          </a:p>
          <a:p>
            <a:r>
              <a:rPr lang="sk-SK" dirty="0"/>
              <a:t>	</a:t>
            </a:r>
            <a:r>
              <a:rPr lang="sk-SK" dirty="0" smtClean="0"/>
              <a:t>		           mobil: 0907 185 326</a:t>
            </a:r>
          </a:p>
          <a:p>
            <a:r>
              <a:rPr lang="sk-SK" dirty="0" smtClean="0"/>
              <a:t>                                            e-mail: </a:t>
            </a:r>
            <a:r>
              <a:rPr lang="sk-SK" dirty="0" err="1" smtClean="0"/>
              <a:t>skarbekova.gymgl@gmail.com</a:t>
            </a:r>
            <a:endParaRPr lang="sk-SK" dirty="0" smtClean="0"/>
          </a:p>
          <a:p>
            <a:r>
              <a:rPr lang="sk-SK" b="1" dirty="0" smtClean="0"/>
              <a:t>Náhradný triedny učiteľ:     </a:t>
            </a:r>
            <a:r>
              <a:rPr lang="sk-SK" dirty="0" smtClean="0"/>
              <a:t>Mgr. Radúz </a:t>
            </a:r>
            <a:r>
              <a:rPr lang="sk-SK" dirty="0" err="1" smtClean="0"/>
              <a:t>Burčák</a:t>
            </a:r>
            <a:endParaRPr lang="sk-SK" dirty="0" smtClean="0"/>
          </a:p>
          <a:p>
            <a:endParaRPr lang="sk-SK" b="1" dirty="0" smtClean="0"/>
          </a:p>
          <a:p>
            <a:r>
              <a:rPr lang="sk-SK" b="1" dirty="0" smtClean="0"/>
              <a:t>Zástupca žiakov v ŽŠR:        </a:t>
            </a:r>
            <a:r>
              <a:rPr lang="sk-SK" dirty="0" err="1" smtClean="0"/>
              <a:t>Nella</a:t>
            </a:r>
            <a:r>
              <a:rPr lang="sk-SK" dirty="0" smtClean="0"/>
              <a:t> </a:t>
            </a:r>
            <a:r>
              <a:rPr lang="sk-SK" dirty="0" err="1" smtClean="0"/>
              <a:t>Výrosteková</a:t>
            </a:r>
            <a:endParaRPr lang="sk-SK" dirty="0"/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873656" y="1988840"/>
            <a:ext cx="7175351" cy="1793167"/>
          </a:xfrm>
        </p:spPr>
        <p:txBody>
          <a:bodyPr/>
          <a:lstStyle/>
          <a:p>
            <a:r>
              <a:rPr lang="sk-SK" sz="7200" dirty="0" smtClean="0"/>
              <a:t>I.O  (Príma)</a:t>
            </a:r>
            <a:endParaRPr lang="sk-SK" sz="7200" dirty="0"/>
          </a:p>
        </p:txBody>
      </p:sp>
      <p:pic>
        <p:nvPicPr>
          <p:cNvPr id="1026" name="Picture 2" descr="https://cloud9.edupage.org/cloud?z%3AJ79Zf6CVCjAp%2BnkBNQjeko17hGoj2xhX4B0E0LitTL8vUy4HgDJ5Nr3moQtZ%2B3ODGc8ZZIJX7gIlwNx90QN1SIudZCD%2Fq0RA8LcPu3T%2B0%2FY%3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24" y="597122"/>
            <a:ext cx="1765844" cy="794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aoblený obdĺžnik 3"/>
          <p:cNvSpPr/>
          <p:nvPr/>
        </p:nvSpPr>
        <p:spPr>
          <a:xfrm>
            <a:off x="1816268" y="332656"/>
            <a:ext cx="7103495" cy="13231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/>
              <a:t>Gymnázium Gelnica, SNP 1, Gelnica</a:t>
            </a:r>
            <a:endParaRPr lang="sk-SK" sz="3200" b="1" dirty="0"/>
          </a:p>
        </p:txBody>
      </p:sp>
      <p:pic>
        <p:nvPicPr>
          <p:cNvPr id="1030" name="Picture 6" descr="Palec Hore Smajlíky Emoji - Vektorová grafika zdarma na Pixabay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3565" y="2047934"/>
            <a:ext cx="2046198" cy="143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614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83568" y="260648"/>
            <a:ext cx="7766248" cy="1143000"/>
          </a:xfrm>
          <a:solidFill>
            <a:srgbClr val="FFFF99"/>
          </a:solidFill>
        </p:spPr>
        <p:txBody>
          <a:bodyPr/>
          <a:lstStyle/>
          <a:p>
            <a:pPr algn="ctr"/>
            <a:r>
              <a:rPr lang="sk-SK" dirty="0" smtClean="0"/>
              <a:t>Technické informácie: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3"/>
          </p:nvPr>
        </p:nvSpPr>
        <p:spPr>
          <a:xfrm>
            <a:off x="683568" y="1772816"/>
            <a:ext cx="7920880" cy="4626848"/>
          </a:xfrm>
          <a:solidFill>
            <a:srgbClr val="FFFFFF"/>
          </a:solidFill>
        </p:spPr>
        <p:txBody>
          <a:bodyPr>
            <a:noAutofit/>
          </a:bodyPr>
          <a:lstStyle/>
          <a:p>
            <a:pPr algn="just"/>
            <a:r>
              <a:rPr lang="sk-SK" sz="3600" dirty="0" err="1"/>
              <a:t>o</a:t>
            </a:r>
            <a:r>
              <a:rPr lang="sk-SK" sz="3600" dirty="0" err="1" smtClean="0"/>
              <a:t>nline</a:t>
            </a:r>
            <a:r>
              <a:rPr lang="sk-SK" sz="3600" dirty="0" smtClean="0"/>
              <a:t> stretnutia ZOOM trvajú </a:t>
            </a:r>
            <a:r>
              <a:rPr lang="sk-SK" sz="3600" b="1" u="sng" dirty="0" smtClean="0"/>
              <a:t>40 minút</a:t>
            </a:r>
          </a:p>
          <a:p>
            <a:pPr algn="just"/>
            <a:endParaRPr lang="sk-SK" sz="2400" dirty="0" smtClean="0"/>
          </a:p>
          <a:p>
            <a:pPr algn="just"/>
            <a:r>
              <a:rPr lang="sk-SK" sz="3600" dirty="0"/>
              <a:t>p</a:t>
            </a:r>
            <a:r>
              <a:rPr lang="sk-SK" sz="3600" dirty="0" smtClean="0"/>
              <a:t>o tejto dobe - odpojenie účastníkov </a:t>
            </a:r>
          </a:p>
          <a:p>
            <a:pPr marL="45720" indent="0" algn="just">
              <a:buNone/>
            </a:pPr>
            <a:endParaRPr lang="sk-SK" sz="2000" dirty="0" smtClean="0"/>
          </a:p>
          <a:p>
            <a:pPr algn="just"/>
            <a:r>
              <a:rPr lang="sk-SK" sz="3600" dirty="0" smtClean="0"/>
              <a:t>dá sa však opätovne cez </a:t>
            </a:r>
            <a:r>
              <a:rPr lang="sk-SK" sz="3600" dirty="0" err="1" smtClean="0"/>
              <a:t>link</a:t>
            </a:r>
            <a:r>
              <a:rPr lang="sk-SK" sz="3600" dirty="0" smtClean="0"/>
              <a:t> pripojiť</a:t>
            </a:r>
            <a:endParaRPr lang="sk-SK" sz="3200" dirty="0"/>
          </a:p>
        </p:txBody>
      </p:sp>
    </p:spTree>
    <p:extLst>
      <p:ext uri="{BB962C8B-B14F-4D97-AF65-F5344CB8AC3E}">
        <p14:creationId xmlns:p14="http://schemas.microsoft.com/office/powerpoint/2010/main" val="1159546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-1908720" y="157200"/>
            <a:ext cx="6512511" cy="1143000"/>
          </a:xfrm>
        </p:spPr>
        <p:txBody>
          <a:bodyPr/>
          <a:lstStyle/>
          <a:p>
            <a:r>
              <a:rPr lang="sk-SK" sz="6600" dirty="0" smtClean="0"/>
              <a:t>Program:</a:t>
            </a:r>
            <a:endParaRPr lang="sk-SK" sz="6600" dirty="0"/>
          </a:p>
        </p:txBody>
      </p:sp>
      <p:sp>
        <p:nvSpPr>
          <p:cNvPr id="5" name="Šípka doprava 4"/>
          <p:cNvSpPr/>
          <p:nvPr/>
        </p:nvSpPr>
        <p:spPr>
          <a:xfrm>
            <a:off x="-25252" y="332656"/>
            <a:ext cx="8125644" cy="3816424"/>
          </a:xfrm>
          <a:prstGeom prst="rightArrow">
            <a:avLst/>
          </a:prstGeom>
          <a:solidFill>
            <a:srgbClr val="CC33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dirty="0" smtClean="0"/>
              <a:t>1.Voľba </a:t>
            </a:r>
            <a:r>
              <a:rPr lang="sk-SK" sz="3600" dirty="0"/>
              <a:t>1 zástupcu rodičov triedy I.O do </a:t>
            </a:r>
            <a:r>
              <a:rPr lang="sk-SK" sz="3600" b="1" u="sng" dirty="0"/>
              <a:t>Rodičovskej rady</a:t>
            </a:r>
          </a:p>
          <a:p>
            <a:pPr algn="ctr"/>
            <a:endParaRPr lang="sk-SK" dirty="0"/>
          </a:p>
        </p:txBody>
      </p:sp>
      <p:sp>
        <p:nvSpPr>
          <p:cNvPr id="6" name="Šípka doprava 5"/>
          <p:cNvSpPr/>
          <p:nvPr/>
        </p:nvSpPr>
        <p:spPr>
          <a:xfrm>
            <a:off x="1115616" y="3389980"/>
            <a:ext cx="7895466" cy="3639420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dirty="0"/>
              <a:t>T</a:t>
            </a:r>
            <a:r>
              <a:rPr lang="sk-SK" sz="3600" dirty="0" smtClean="0"/>
              <a:t>ento zástupca bude nominovaný do </a:t>
            </a:r>
            <a:r>
              <a:rPr lang="sk-SK" sz="3600" b="1" u="sng" dirty="0" smtClean="0"/>
              <a:t>Rady školy 2020-2024</a:t>
            </a:r>
            <a:endParaRPr lang="sk-SK" sz="3600" b="1" u="sng" dirty="0"/>
          </a:p>
          <a:p>
            <a:pPr algn="ctr"/>
            <a:endParaRPr lang="sk-SK" dirty="0"/>
          </a:p>
        </p:txBody>
      </p:sp>
      <p:sp>
        <p:nvSpPr>
          <p:cNvPr id="4" name="Zaoblený obdĺžnik 3"/>
          <p:cNvSpPr/>
          <p:nvPr/>
        </p:nvSpPr>
        <p:spPr>
          <a:xfrm>
            <a:off x="748418" y="2993378"/>
            <a:ext cx="4536504" cy="12961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b="1" dirty="0" smtClean="0"/>
              <a:t>???VÝZNAM ???</a:t>
            </a:r>
            <a:endParaRPr lang="sk-SK" sz="3600" b="1" dirty="0"/>
          </a:p>
        </p:txBody>
      </p:sp>
    </p:spTree>
    <p:extLst>
      <p:ext uri="{BB962C8B-B14F-4D97-AF65-F5344CB8AC3E}">
        <p14:creationId xmlns:p14="http://schemas.microsoft.com/office/powerpoint/2010/main" val="3398359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ĺžnik 4"/>
          <p:cNvSpPr/>
          <p:nvPr/>
        </p:nvSpPr>
        <p:spPr>
          <a:xfrm>
            <a:off x="827584" y="88137"/>
            <a:ext cx="7632848" cy="2123658"/>
          </a:xfrm>
          <a:prstGeom prst="rect">
            <a:avLst/>
          </a:prstGeom>
          <a:solidFill>
            <a:srgbClr val="FFFF99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k-SK" sz="4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Akého rodičovského </a:t>
            </a:r>
          </a:p>
          <a:p>
            <a:pPr algn="ctr"/>
            <a:r>
              <a:rPr lang="sk-SK" sz="4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triedneho zástupcu </a:t>
            </a:r>
          </a:p>
          <a:p>
            <a:pPr algn="ctr"/>
            <a:r>
              <a:rPr lang="sk-SK" sz="4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hľadáme a nájdeme...</a:t>
            </a:r>
            <a:endParaRPr lang="sk-SK" sz="4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graphicFrame>
        <p:nvGraphicFramePr>
          <p:cNvPr id="4" name="Zástupný symbol obsahu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815314407"/>
              </p:ext>
            </p:extLst>
          </p:nvPr>
        </p:nvGraphicFramePr>
        <p:xfrm>
          <a:off x="1043608" y="1844824"/>
          <a:ext cx="7824182" cy="48431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Usmiata tvár 6"/>
          <p:cNvSpPr/>
          <p:nvPr/>
        </p:nvSpPr>
        <p:spPr>
          <a:xfrm>
            <a:off x="323528" y="2492896"/>
            <a:ext cx="1008112" cy="792088"/>
          </a:xfrm>
          <a:prstGeom prst="smileyFac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Usmiata tvár 7"/>
          <p:cNvSpPr/>
          <p:nvPr/>
        </p:nvSpPr>
        <p:spPr>
          <a:xfrm>
            <a:off x="331806" y="3717032"/>
            <a:ext cx="1008112" cy="792088"/>
          </a:xfrm>
          <a:prstGeom prst="smileyFac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Usmiata tvár 8"/>
          <p:cNvSpPr/>
          <p:nvPr/>
        </p:nvSpPr>
        <p:spPr>
          <a:xfrm>
            <a:off x="313974" y="4959369"/>
            <a:ext cx="1008112" cy="792088"/>
          </a:xfrm>
          <a:prstGeom prst="smileyFac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92567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Šípka doprava 4"/>
          <p:cNvSpPr/>
          <p:nvPr/>
        </p:nvSpPr>
        <p:spPr>
          <a:xfrm>
            <a:off x="0" y="-459432"/>
            <a:ext cx="8125644" cy="3816424"/>
          </a:xfrm>
          <a:prstGeom prst="rightArrow">
            <a:avLst/>
          </a:prstGeom>
          <a:solidFill>
            <a:srgbClr val="CC33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smtClean="0"/>
              <a:t>2.Dôležité</a:t>
            </a:r>
            <a:r>
              <a:rPr lang="sk-SK" sz="3600" dirty="0" smtClean="0"/>
              <a:t>, aktuálne informácie,  Školský poriadok</a:t>
            </a:r>
            <a:endParaRPr lang="sk-SK" sz="3600" b="1" u="sng" dirty="0"/>
          </a:p>
          <a:p>
            <a:pPr algn="ctr"/>
            <a:endParaRPr lang="sk-SK" dirty="0"/>
          </a:p>
        </p:txBody>
      </p:sp>
      <p:sp>
        <p:nvSpPr>
          <p:cNvPr id="6" name="Šípka doprava 5"/>
          <p:cNvSpPr/>
          <p:nvPr/>
        </p:nvSpPr>
        <p:spPr>
          <a:xfrm>
            <a:off x="899592" y="2708920"/>
            <a:ext cx="8125644" cy="3816424"/>
          </a:xfrm>
          <a:prstGeom prst="rightArrow">
            <a:avLst/>
          </a:prstGeom>
          <a:solidFill>
            <a:srgbClr val="CC33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dirty="0" smtClean="0"/>
              <a:t>3.Diskusia, otázky, rôzne</a:t>
            </a:r>
            <a:endParaRPr lang="sk-SK" sz="3600" b="1" u="sng" dirty="0"/>
          </a:p>
          <a:p>
            <a:pPr algn="ctr"/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665066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3"/>
          </p:nvPr>
        </p:nvSpPr>
        <p:spPr>
          <a:xfrm>
            <a:off x="333367" y="260648"/>
            <a:ext cx="8424936" cy="4206240"/>
          </a:xfrm>
        </p:spPr>
        <p:txBody>
          <a:bodyPr>
            <a:noAutofit/>
          </a:bodyPr>
          <a:lstStyle/>
          <a:p>
            <a:r>
              <a:rPr lang="sk-SK" sz="2400" dirty="0" smtClean="0"/>
              <a:t>Každá absencia – POVINNOSŤ HLÁSIŤ triednemu učiteľovi</a:t>
            </a:r>
          </a:p>
          <a:p>
            <a:r>
              <a:rPr lang="sk-SK" sz="2400" dirty="0" smtClean="0"/>
              <a:t>Rodinné dôvody – RD – 1X za polrok</a:t>
            </a:r>
          </a:p>
          <a:p>
            <a:r>
              <a:rPr lang="sk-SK" sz="2400" dirty="0" smtClean="0"/>
              <a:t>Zdravotné dôvody – nie sú obmedzené – vzájomná komunikácia</a:t>
            </a:r>
          </a:p>
          <a:p>
            <a:r>
              <a:rPr lang="sk-SK" sz="2400" dirty="0" smtClean="0"/>
              <a:t>Začiatok 1. VH – 7:55 hod. – o 7:45 najneskôr byť v budove školy!!!!   </a:t>
            </a:r>
          </a:p>
          <a:p>
            <a:r>
              <a:rPr lang="sk-SK" sz="2400" dirty="0" smtClean="0"/>
              <a:t>Neskoré príchody – 3 NP – pokarhanie </a:t>
            </a:r>
            <a:r>
              <a:rPr lang="sk-SK" sz="2400" dirty="0" err="1" smtClean="0"/>
              <a:t>tr.učiteľom</a:t>
            </a:r>
            <a:r>
              <a:rPr lang="sk-SK" sz="2400" dirty="0" smtClean="0"/>
              <a:t> </a:t>
            </a:r>
          </a:p>
          <a:p>
            <a:r>
              <a:rPr lang="sk-SK" sz="2400" dirty="0" smtClean="0"/>
              <a:t>Konzultácie</a:t>
            </a:r>
          </a:p>
          <a:p>
            <a:r>
              <a:rPr lang="sk-SK" sz="2400" dirty="0" smtClean="0"/>
              <a:t>EŽK – skontrolovať prístupy </a:t>
            </a:r>
          </a:p>
          <a:p>
            <a:endParaRPr lang="sk-SK" sz="2400" dirty="0" smtClean="0"/>
          </a:p>
        </p:txBody>
      </p:sp>
      <p:pic>
        <p:nvPicPr>
          <p:cNvPr id="3074" name="Picture 2" descr="https://cdn.pixabay.com/photo/2018/12/27/17/19/samuel-3898008_960_72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3212976"/>
            <a:ext cx="1211815" cy="965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Ako Jazykový mentoring pomohol počas koronavírusu?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8533" y="1772816"/>
            <a:ext cx="1275141" cy="122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bláčik 3"/>
          <p:cNvSpPr/>
          <p:nvPr/>
        </p:nvSpPr>
        <p:spPr>
          <a:xfrm>
            <a:off x="2051720" y="4005064"/>
            <a:ext cx="7092280" cy="2852936"/>
          </a:xfrm>
          <a:prstGeom prst="cloudCallout">
            <a:avLst>
              <a:gd name="adj1" fmla="val -42496"/>
              <a:gd name="adj2" fmla="val 540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k-SK" sz="2000" dirty="0"/>
              <a:t>E-maily na vyučujúcich:</a:t>
            </a:r>
          </a:p>
          <a:p>
            <a:r>
              <a:rPr lang="sk-SK" sz="2000" dirty="0" err="1">
                <a:hlinkClick r:id="rId5"/>
              </a:rPr>
              <a:t>Priezvisko.gymgl@gmail.com</a:t>
            </a:r>
            <a:endParaRPr lang="sk-SK" sz="2000" dirty="0"/>
          </a:p>
          <a:p>
            <a:pPr marL="45720" indent="0">
              <a:buNone/>
            </a:pPr>
            <a:r>
              <a:rPr lang="sk-SK" sz="2000" dirty="0" smtClean="0"/>
              <a:t>Príklad</a:t>
            </a:r>
            <a:r>
              <a:rPr lang="sk-SK" sz="2000" dirty="0"/>
              <a:t>: </a:t>
            </a:r>
            <a:r>
              <a:rPr lang="sk-SK" sz="2000" dirty="0" err="1" smtClean="0"/>
              <a:t>sokolska.gymgl@gmail.com</a:t>
            </a:r>
            <a:endParaRPr lang="sk-SK" sz="2000" dirty="0"/>
          </a:p>
        </p:txBody>
      </p:sp>
    </p:spTree>
    <p:extLst>
      <p:ext uri="{BB962C8B-B14F-4D97-AF65-F5344CB8AC3E}">
        <p14:creationId xmlns:p14="http://schemas.microsoft.com/office/powerpoint/2010/main" val="2218000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050" name="Picture 2" descr="Nie je k dispozícii žiadny popis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0" y="6474"/>
            <a:ext cx="9144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aoblený obdĺžnik 3"/>
          <p:cNvSpPr/>
          <p:nvPr/>
        </p:nvSpPr>
        <p:spPr>
          <a:xfrm>
            <a:off x="198190" y="548680"/>
            <a:ext cx="6822082" cy="12961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400" dirty="0" smtClean="0"/>
              <a:t>Ďakujem za pozornosť a do skorého videnia </a:t>
            </a:r>
            <a:r>
              <a:rPr lang="sk-SK" sz="4400" dirty="0" smtClean="0">
                <a:sym typeface="Wingdings" panose="05000000000000000000" pitchFamily="2" charset="2"/>
              </a:rPr>
              <a:t></a:t>
            </a:r>
            <a:endParaRPr lang="sk-SK" sz="4400" dirty="0"/>
          </a:p>
        </p:txBody>
      </p:sp>
      <p:pic>
        <p:nvPicPr>
          <p:cNvPr id="6" name="Picture 4" descr="Zachej.sk • Magnetka: SMAJLÍK (3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364935"/>
            <a:ext cx="1691588" cy="1691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8721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erodynamika">
  <a:themeElements>
    <a:clrScheme name="Aerodynamika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erodynamika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erodynamika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96</TotalTime>
  <Words>195</Words>
  <Application>Microsoft Office PowerPoint</Application>
  <PresentationFormat>Prezentácia na obrazovke (4:3)</PresentationFormat>
  <Paragraphs>38</Paragraphs>
  <Slides>7</Slides>
  <Notes>1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7</vt:i4>
      </vt:variant>
    </vt:vector>
  </HeadingPairs>
  <TitlesOfParts>
    <vt:vector size="8" baseType="lpstr">
      <vt:lpstr>Aerodynamika</vt:lpstr>
      <vt:lpstr>I.O  (Príma)</vt:lpstr>
      <vt:lpstr>Technické informácie:</vt:lpstr>
      <vt:lpstr>Program: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spravca</dc:creator>
  <cp:lastModifiedBy>spravca</cp:lastModifiedBy>
  <cp:revision>12</cp:revision>
  <dcterms:created xsi:type="dcterms:W3CDTF">2020-09-28T13:13:34Z</dcterms:created>
  <dcterms:modified xsi:type="dcterms:W3CDTF">2020-09-28T15:00:51Z</dcterms:modified>
</cp:coreProperties>
</file>