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8D24E0-AE46-4FA8-9FED-3B366CFE21E8}" type="datetimeFigureOut">
              <a:rPr lang="sk-SK" smtClean="0"/>
              <a:pPr/>
              <a:t>23.02.2023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673AC6-20A4-4680-ABC3-979F8D21A7E8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Slovensko súčasťou Uhorského štátu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10.storočie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10.storočie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vpád Maďarov na naše územie</a:t>
            </a:r>
          </a:p>
          <a:p>
            <a:pPr>
              <a:buFontTx/>
              <a:buChar char="-"/>
            </a:pPr>
            <a:r>
              <a:rPr lang="sk-SK" dirty="0" smtClean="0"/>
              <a:t>prenikli až na územie Nemecka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     </a:t>
            </a:r>
            <a:r>
              <a:rPr lang="sk-SK" b="1" dirty="0" smtClean="0"/>
              <a:t>955</a:t>
            </a:r>
            <a:r>
              <a:rPr lang="sk-SK" dirty="0" smtClean="0"/>
              <a:t> pri rieke </a:t>
            </a:r>
            <a:r>
              <a:rPr lang="sk-SK" b="1" dirty="0" err="1" smtClean="0"/>
              <a:t>Lech</a:t>
            </a:r>
            <a:r>
              <a:rPr lang="sk-SK" dirty="0" smtClean="0"/>
              <a:t> – porazení germánskymi   kmeňmi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</a:t>
            </a:r>
            <a:r>
              <a:rPr lang="sk-SK" u="sng" dirty="0" smtClean="0">
                <a:solidFill>
                  <a:srgbClr val="FF0000"/>
                </a:solidFill>
              </a:rPr>
              <a:t>usádzajú sa natrvalo na našom území</a:t>
            </a:r>
            <a:endParaRPr lang="sk-SK" u="sng" dirty="0">
              <a:solidFill>
                <a:srgbClr val="FF0000"/>
              </a:solidFill>
            </a:endParaRPr>
          </a:p>
        </p:txBody>
      </p:sp>
      <p:sp>
        <p:nvSpPr>
          <p:cNvPr id="4" name="Šípka doprava 3"/>
          <p:cNvSpPr/>
          <p:nvPr/>
        </p:nvSpPr>
        <p:spPr>
          <a:xfrm>
            <a:off x="1259632" y="32849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3923928" y="4077072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Spojenectvo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SLOVANIA + MAĎARI = spojenci</a:t>
            </a:r>
          </a:p>
          <a:p>
            <a:pPr>
              <a:buFontTx/>
              <a:buChar char="-"/>
            </a:pPr>
            <a:r>
              <a:rPr lang="sk-SK" sz="4000" dirty="0" smtClean="0"/>
              <a:t>Vytvárajú manželské zväzky</a:t>
            </a:r>
          </a:p>
          <a:p>
            <a:pPr>
              <a:buFontTx/>
              <a:buChar char="-"/>
            </a:pPr>
            <a:r>
              <a:rPr lang="sk-SK" sz="4000" dirty="0" smtClean="0"/>
              <a:t>Stávajú sa poľnohospodármi</a:t>
            </a:r>
          </a:p>
          <a:p>
            <a:pPr>
              <a:buFontTx/>
              <a:buChar char="-"/>
            </a:pPr>
            <a:r>
              <a:rPr lang="sk-SK" sz="4000" dirty="0" smtClean="0"/>
              <a:t>Preberajú vieru – kresťanstvo</a:t>
            </a:r>
          </a:p>
          <a:p>
            <a:pPr>
              <a:buFontTx/>
              <a:buChar char="-"/>
            </a:pPr>
            <a:r>
              <a:rPr lang="sk-SK" sz="4000" dirty="0" smtClean="0"/>
              <a:t>Žijú pokojnejším životom</a:t>
            </a:r>
            <a:endParaRPr lang="sk-SK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Významné osobnosti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 </a:t>
            </a:r>
            <a:r>
              <a:rPr lang="sk-SK" dirty="0"/>
              <a:t>M</a:t>
            </a:r>
            <a:r>
              <a:rPr lang="sk-SK" dirty="0" smtClean="0"/>
              <a:t>aďar </a:t>
            </a:r>
            <a:r>
              <a:rPr lang="sk-SK" dirty="0" smtClean="0"/>
              <a:t>zjednotiteľ                       </a:t>
            </a:r>
            <a:r>
              <a:rPr lang="sk-SK" sz="36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k-SK" sz="3600" b="1" i="1" dirty="0" smtClean="0">
                <a:solidFill>
                  <a:schemeClr val="bg2">
                    <a:lumMod val="50000"/>
                  </a:schemeClr>
                </a:solidFill>
              </a:rPr>
              <a:t>Arpád </a:t>
            </a:r>
          </a:p>
          <a:p>
            <a:pPr>
              <a:buNone/>
            </a:pPr>
            <a:endParaRPr lang="sk-SK" sz="36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1. šíriteľ viery                      </a:t>
            </a:r>
            <a:r>
              <a:rPr lang="sk-SK" sz="40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Gejza</a:t>
            </a:r>
          </a:p>
          <a:p>
            <a:pPr>
              <a:buNone/>
            </a:pPr>
            <a:endParaRPr lang="sk-SK" sz="40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1.kráľ                        </a:t>
            </a:r>
            <a:r>
              <a:rPr lang="sk-SK" sz="4000" b="1" i="1" dirty="0" smtClean="0">
                <a:solidFill>
                  <a:schemeClr val="accent2">
                    <a:lumMod val="75000"/>
                  </a:schemeClr>
                </a:solidFill>
              </a:rPr>
              <a:t>Štefan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Šípka doprava 3"/>
          <p:cNvSpPr/>
          <p:nvPr/>
        </p:nvSpPr>
        <p:spPr>
          <a:xfrm>
            <a:off x="4139952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3059832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2051720" y="486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/>
              <a:t>1000 – vznik Uhorska</a:t>
            </a:r>
          </a:p>
          <a:p>
            <a:r>
              <a:rPr lang="sk-SK" sz="3600" b="1" dirty="0" smtClean="0"/>
              <a:t>Uhorsko – 1. náš štát</a:t>
            </a:r>
          </a:p>
          <a:p>
            <a:r>
              <a:rPr lang="sk-SK" sz="3600" b="1" dirty="0" smtClean="0"/>
              <a:t>Štefan I. – 1. </a:t>
            </a:r>
            <a:r>
              <a:rPr lang="sk-SK" sz="3600" b="1" smtClean="0"/>
              <a:t>náš kráľ</a:t>
            </a:r>
            <a:endParaRPr lang="sk-SK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</TotalTime>
  <Words>86</Words>
  <Application>Microsoft Office PowerPoint</Application>
  <PresentationFormat>Prezentácia na obrazovke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Tok</vt:lpstr>
      <vt:lpstr>Slovensko súčasťou Uhorského štátu</vt:lpstr>
      <vt:lpstr>10.storočie</vt:lpstr>
      <vt:lpstr>Spojenectvo</vt:lpstr>
      <vt:lpstr>Významné osobnosti</vt:lpstr>
      <vt:lpstr>Vznik štátu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súčasťou Uhorského štátu</dc:title>
  <dc:creator>DiaSven</dc:creator>
  <cp:lastModifiedBy>Raduz</cp:lastModifiedBy>
  <cp:revision>10</cp:revision>
  <dcterms:created xsi:type="dcterms:W3CDTF">2019-01-28T11:10:08Z</dcterms:created>
  <dcterms:modified xsi:type="dcterms:W3CDTF">2023-02-23T21:24:46Z</dcterms:modified>
</cp:coreProperties>
</file>