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5" r:id="rId3"/>
    <p:sldId id="264" r:id="rId4"/>
    <p:sldId id="256" r:id="rId5"/>
    <p:sldId id="257" r:id="rId6"/>
    <p:sldId id="258" r:id="rId7"/>
    <p:sldId id="267" r:id="rId8"/>
    <p:sldId id="261" r:id="rId9"/>
    <p:sldId id="259" r:id="rId10"/>
    <p:sldId id="268" r:id="rId11"/>
    <p:sldId id="262" r:id="rId12"/>
    <p:sldId id="260" r:id="rId13"/>
    <p:sldId id="263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67E7528-EC6A-4EB4-8615-6F9AC37AFAC5}" type="datetimeFigureOut">
              <a:rPr lang="sk-SK" smtClean="0"/>
              <a:pPr/>
              <a:t>16.12.2020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A9D623B-0085-4D18-AE7B-E0F00180FAC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op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4350494" cy="274605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214678" y="2428868"/>
            <a:ext cx="80663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opál</a:t>
            </a:r>
            <a:endParaRPr lang="sk-SK" sz="2400" dirty="0"/>
          </a:p>
        </p:txBody>
      </p:sp>
      <p:pic>
        <p:nvPicPr>
          <p:cNvPr id="23554" name="Picture 2" descr="Všetko, čo potrebujete vedieť o ťažbe zlata | Novau.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3214686"/>
            <a:ext cx="4947167" cy="329983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929058" y="5643578"/>
            <a:ext cx="84510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zlato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81535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/>
              <a:t>Nerastné suroviny a výrobky vyvážajú do celého sveta, ale najmä do: ???</a:t>
            </a:r>
            <a:endParaRPr lang="sk-SK" sz="3600" b="1" dirty="0"/>
          </a:p>
        </p:txBody>
      </p:sp>
      <p:pic>
        <p:nvPicPr>
          <p:cNvPr id="4" name="Obrázok 3" descr="JAPONSK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928802"/>
            <a:ext cx="6858048" cy="4754913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 rot="981134">
            <a:off x="6590233" y="3260518"/>
            <a:ext cx="500066" cy="1214446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7143768" y="3571876"/>
            <a:ext cx="154080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Japonska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801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dirty="0" smtClean="0"/>
              <a:t>DOPRAVA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 descr="18284-doprava Olomoucko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1109589"/>
            <a:ext cx="7429552" cy="574841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5786" y="1285860"/>
            <a:ext cx="669503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= je v </a:t>
            </a:r>
            <a:r>
              <a:rPr lang="sk-SK" sz="2800" dirty="0" err="1" smtClean="0"/>
              <a:t>Autrálií</a:t>
            </a:r>
            <a:r>
              <a:rPr lang="sk-SK" sz="2800" dirty="0" smtClean="0"/>
              <a:t> pomerne dobre rozvinutá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428596" y="1928802"/>
            <a:ext cx="8470524" cy="517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b="1" dirty="0"/>
              <a:t>cestná</a:t>
            </a:r>
            <a:r>
              <a:rPr lang="sk-SK" sz="2400" dirty="0"/>
              <a:t> – zabezpečuje osobnú prepravu a prevoz </a:t>
            </a:r>
            <a:r>
              <a:rPr lang="sk-SK" sz="2400" dirty="0" smtClean="0"/>
              <a:t>surovín</a:t>
            </a:r>
          </a:p>
          <a:p>
            <a:r>
              <a:rPr lang="sk-SK" sz="2400" dirty="0" smtClean="0"/>
              <a:t> </a:t>
            </a:r>
            <a:r>
              <a:rPr lang="sk-SK" sz="2400" dirty="0"/>
              <a:t>a výrobkov</a:t>
            </a:r>
            <a:r>
              <a:rPr lang="sk-SK" sz="2400" dirty="0" smtClean="0"/>
              <a:t>,</a:t>
            </a:r>
          </a:p>
          <a:p>
            <a:endParaRPr lang="sk-SK" sz="2400" dirty="0"/>
          </a:p>
          <a:p>
            <a:r>
              <a:rPr lang="sk-SK" sz="2400" b="1" dirty="0"/>
              <a:t>železničná</a:t>
            </a:r>
            <a:r>
              <a:rPr lang="sk-SK" sz="2400" dirty="0"/>
              <a:t> – zabezpečuje prevoz surovín </a:t>
            </a:r>
            <a:endParaRPr lang="sk-SK" sz="2400" dirty="0" smtClean="0"/>
          </a:p>
          <a:p>
            <a:r>
              <a:rPr lang="sk-SK" sz="2400" dirty="0" smtClean="0"/>
              <a:t>a</a:t>
            </a:r>
            <a:r>
              <a:rPr lang="sk-SK" sz="2400" dirty="0"/>
              <a:t> výrobkov, najhustejšia je v pobrežných oblastiach</a:t>
            </a:r>
            <a:r>
              <a:rPr lang="sk-SK" sz="2400" dirty="0" smtClean="0"/>
              <a:t>,</a:t>
            </a:r>
          </a:p>
          <a:p>
            <a:endParaRPr lang="sk-SK" sz="2400" dirty="0"/>
          </a:p>
          <a:p>
            <a:r>
              <a:rPr lang="sk-SK" sz="2400" b="1" dirty="0"/>
              <a:t>letecká</a:t>
            </a:r>
            <a:r>
              <a:rPr lang="sk-SK" sz="2400" dirty="0"/>
              <a:t> – dôležitá je najmä vnútrozemská letecká doprava </a:t>
            </a:r>
            <a:endParaRPr lang="sk-SK" sz="2400" dirty="0" smtClean="0"/>
          </a:p>
          <a:p>
            <a:r>
              <a:rPr lang="sk-SK" sz="2400" dirty="0" smtClean="0"/>
              <a:t>vzhľadom </a:t>
            </a:r>
            <a:r>
              <a:rPr lang="sk-SK" sz="2400" dirty="0"/>
              <a:t>na mnohé odľahlé austrálske územia</a:t>
            </a:r>
            <a:r>
              <a:rPr lang="sk-SK" sz="2400" dirty="0" smtClean="0"/>
              <a:t>,</a:t>
            </a:r>
          </a:p>
          <a:p>
            <a:endParaRPr lang="sk-SK" sz="2400" dirty="0"/>
          </a:p>
          <a:p>
            <a:r>
              <a:rPr lang="sk-SK" sz="2400" b="1" dirty="0"/>
              <a:t>lodná</a:t>
            </a:r>
            <a:r>
              <a:rPr lang="sk-SK" sz="2400" dirty="0"/>
              <a:t> – zabezpečuje medzinárodnú prepravu, </a:t>
            </a:r>
            <a:r>
              <a:rPr lang="sk-SK" sz="2400" dirty="0" smtClean="0"/>
              <a:t>najmä</a:t>
            </a:r>
          </a:p>
          <a:p>
            <a:r>
              <a:rPr lang="sk-SK" sz="2400" dirty="0" smtClean="0"/>
              <a:t> </a:t>
            </a:r>
            <a:r>
              <a:rPr lang="sk-SK" sz="2400" dirty="0"/>
              <a:t>s Japonskom </a:t>
            </a:r>
            <a:r>
              <a:rPr lang="sk-SK" sz="2400" dirty="0" smtClean="0"/>
              <a:t>a</a:t>
            </a:r>
            <a:r>
              <a:rPr lang="sk-SK" sz="2400" dirty="0"/>
              <a:t> štátmi juhovýchodnej Ázie.</a:t>
            </a:r>
          </a:p>
          <a:p>
            <a:r>
              <a:rPr lang="sk-SK" sz="2400" dirty="0"/>
              <a:t/>
            </a:r>
            <a:br>
              <a:rPr lang="sk-SK" sz="2400" dirty="0"/>
            </a:br>
            <a:endParaRPr lang="sk-SK" sz="2400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4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Zopakuj si !!!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1.Ktoré druhy dopravy sú rozvinuté v Austrálii?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2. Ktoré poľnohospodárske plodiny sa pestujú v Austrálii?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3. Ktoré úžitkové zvieratá sa chovajú v Austrálii?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4. Ktoré nerastné suroviny sa ťažia v Austrálii?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5. Aká je životná úroveň austrálskeho obyvateľstva?</a:t>
            </a:r>
            <a:br>
              <a:rPr lang="sk-SK" b="1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6. Čo je základom rozvoja hospodárstva v Austrálii?</a:t>
            </a: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Typy krajín, kontinenty, svetadiely, oceány, planéty... - Fotoalbum - Mapy  - Mapy sveta -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358246" cy="4578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079" t="24414" r="36310" b="9179"/>
          <a:stretch>
            <a:fillRect/>
          </a:stretch>
        </p:blipFill>
        <p:spPr bwMode="auto">
          <a:xfrm>
            <a:off x="285719" y="571480"/>
            <a:ext cx="8097707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693834" cy="116206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HOSPODÁRSTVO AUSTRÁLIE</a:t>
            </a:r>
            <a:endParaRPr lang="sk-SK" b="1" dirty="0"/>
          </a:p>
        </p:txBody>
      </p:sp>
      <p:pic>
        <p:nvPicPr>
          <p:cNvPr id="4" name="Obrázok 3" descr="320px-Topography_of_austral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985259"/>
            <a:ext cx="5214974" cy="487274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714480" y="6488668"/>
            <a:ext cx="54365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https://www.youtube.com/watch?v=YJKtyRa_0Yw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Reliefmap_of_Australia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10" y="0"/>
            <a:ext cx="7429552" cy="6817883"/>
          </a:xfrm>
        </p:spPr>
      </p:pic>
      <p:sp>
        <p:nvSpPr>
          <p:cNvPr id="5" name="BlokTextu 4"/>
          <p:cNvSpPr txBox="1"/>
          <p:nvPr/>
        </p:nvSpPr>
        <p:spPr>
          <a:xfrm>
            <a:off x="428596" y="1071546"/>
            <a:ext cx="878856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Austrália patrí medzi vyspelé priemyselné</a:t>
            </a:r>
          </a:p>
          <a:p>
            <a:r>
              <a:rPr lang="sk-SK" sz="3200" b="1" dirty="0" smtClean="0"/>
              <a:t>štáty s vysokou životnou úrovňou  </a:t>
            </a:r>
            <a:endParaRPr lang="sk-SK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8250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Poľnohospodárstvo </a:t>
            </a:r>
            <a:endParaRPr lang="sk-SK" dirty="0"/>
          </a:p>
        </p:txBody>
      </p:sp>
      <p:pic>
        <p:nvPicPr>
          <p:cNvPr id="4" name="Zástupný symbol obsahu 3" descr="1307862.jp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5720" y="1142984"/>
            <a:ext cx="8649687" cy="4654356"/>
          </a:xfrm>
        </p:spPr>
      </p:pic>
      <p:sp>
        <p:nvSpPr>
          <p:cNvPr id="5" name="BlokTextu 4"/>
          <p:cNvSpPr txBox="1"/>
          <p:nvPr/>
        </p:nvSpPr>
        <p:spPr>
          <a:xfrm>
            <a:off x="186483" y="4214818"/>
            <a:ext cx="8957517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= aj napriek nie veľmi vhodným   </a:t>
            </a:r>
          </a:p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   podmienkam dokážu vyprodukovať   </a:t>
            </a:r>
          </a:p>
          <a:p>
            <a:r>
              <a:rPr lang="sk-SK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   dostatok poľnohospodárskych produktov</a:t>
            </a:r>
          </a:p>
          <a:p>
            <a:endParaRPr lang="sk-SK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320px-Topography_of_austral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63" y="285728"/>
            <a:ext cx="6721623" cy="6280516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4643438" y="357166"/>
            <a:ext cx="4214842" cy="2857520"/>
          </a:xfrm>
          <a:prstGeom prst="ellipse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429256" y="928670"/>
            <a:ext cx="2148345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CUKROVÁ</a:t>
            </a:r>
          </a:p>
          <a:p>
            <a:r>
              <a:rPr lang="sk-SK" sz="3200" dirty="0" smtClean="0"/>
              <a:t>TRSTINA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571472" y="5572140"/>
            <a:ext cx="85878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+ </a:t>
            </a:r>
            <a:r>
              <a:rPr lang="sk-SK" sz="3200" b="1" dirty="0" smtClean="0">
                <a:solidFill>
                  <a:schemeClr val="accent1">
                    <a:lumMod val="50000"/>
                  </a:schemeClr>
                </a:solidFill>
              </a:rPr>
              <a:t>Ďalšie plodiny – bavlník, citrusy, ovocie</a:t>
            </a:r>
            <a:endParaRPr lang="sk-SK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Ovál 7"/>
          <p:cNvSpPr/>
          <p:nvPr/>
        </p:nvSpPr>
        <p:spPr>
          <a:xfrm>
            <a:off x="4857752" y="3000372"/>
            <a:ext cx="3500462" cy="2071702"/>
          </a:xfrm>
          <a:prstGeom prst="ellipse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643570" y="3571876"/>
            <a:ext cx="190731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PŠENICA</a:t>
            </a:r>
            <a:endParaRPr lang="sk-SK" sz="3200" dirty="0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0" y="0"/>
            <a:ext cx="4105276" cy="906018"/>
          </a:xfrm>
          <a:prstGeom prst="rect">
            <a:avLst/>
          </a:prstGeom>
          <a:solidFill>
            <a:schemeClr val="accent2"/>
          </a:solidFill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Ako napríklad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751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Živočíšna </a:t>
            </a:r>
            <a:r>
              <a:rPr lang="sk-SK" dirty="0" smtClean="0"/>
              <a:t>výroba – chovajú najmä</a:t>
            </a:r>
            <a:endParaRPr lang="sk-SK" dirty="0"/>
          </a:p>
        </p:txBody>
      </p:sp>
      <p:pic>
        <p:nvPicPr>
          <p:cNvPr id="4" name="Zástupný symbol obsahu 3" descr="Zemepis 6 - Hospodárstvo Austrálie_html_m118123c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928670"/>
            <a:ext cx="6780467" cy="4525962"/>
          </a:xfrm>
        </p:spPr>
      </p:pic>
      <p:sp>
        <p:nvSpPr>
          <p:cNvPr id="5" name="BlokTextu 4"/>
          <p:cNvSpPr txBox="1"/>
          <p:nvPr/>
        </p:nvSpPr>
        <p:spPr>
          <a:xfrm>
            <a:off x="571472" y="1285860"/>
            <a:ext cx="259353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1.OVCE - na </a:t>
            </a:r>
            <a:r>
              <a:rPr lang="sk-SK" sz="2400" dirty="0" smtClean="0"/>
              <a:t>vlnu</a:t>
            </a:r>
            <a:endParaRPr lang="sk-SK" sz="2400" dirty="0"/>
          </a:p>
        </p:txBody>
      </p:sp>
      <p:pic>
        <p:nvPicPr>
          <p:cNvPr id="6" name="Obrázok 5" descr="0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4201422"/>
            <a:ext cx="3571868" cy="2656577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85720" y="5786454"/>
            <a:ext cx="553375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2.Hovädzí dobytok - na </a:t>
            </a:r>
            <a:r>
              <a:rPr lang="sk-SK" sz="2400" dirty="0" smtClean="0"/>
              <a:t>mäso a mlieko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2505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PRIEMYSEL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53578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spracováva nerastné suroviny:</a:t>
            </a:r>
            <a:endParaRPr lang="sk-SK" dirty="0"/>
          </a:p>
        </p:txBody>
      </p:sp>
      <p:pic>
        <p:nvPicPr>
          <p:cNvPr id="4" name="Obrázok 3" descr="z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143116"/>
            <a:ext cx="5717248" cy="428241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71472" y="5929330"/>
            <a:ext cx="203119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Železná ruda</a:t>
            </a:r>
            <a:endParaRPr lang="sk-SK" sz="2400" dirty="0"/>
          </a:p>
        </p:txBody>
      </p:sp>
      <p:pic>
        <p:nvPicPr>
          <p:cNvPr id="6" name="Obrázok 5" descr="ma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2143116"/>
            <a:ext cx="5693059" cy="428628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000364" y="5929330"/>
            <a:ext cx="13997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Mangán</a:t>
            </a:r>
            <a:r>
              <a:rPr lang="sk-SK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sk-SK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37</TotalTime>
  <Words>107</Words>
  <Application>Microsoft Office PowerPoint</Application>
  <PresentationFormat>Prezentácia na obrazovke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Odliatok</vt:lpstr>
      <vt:lpstr>Snímka 1</vt:lpstr>
      <vt:lpstr>Snímka 2</vt:lpstr>
      <vt:lpstr>Snímka 3</vt:lpstr>
      <vt:lpstr>HOSPODÁRSTVO AUSTRÁLIE</vt:lpstr>
      <vt:lpstr>Snímka 5</vt:lpstr>
      <vt:lpstr>Poľnohospodárstvo </vt:lpstr>
      <vt:lpstr>Snímka 7</vt:lpstr>
      <vt:lpstr>Živočíšna výroba – chovajú najmä</vt:lpstr>
      <vt:lpstr>PRIEMYSEL</vt:lpstr>
      <vt:lpstr>Snímka 10</vt:lpstr>
      <vt:lpstr>Snímka 11</vt:lpstr>
      <vt:lpstr>DOPRAVA</vt:lpstr>
      <vt:lpstr>Zopakuj si !!!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HOSPODÁRSTVO AUSTRÁLIE</dc:title>
  <dc:creator>hp</dc:creator>
  <cp:lastModifiedBy>hp</cp:lastModifiedBy>
  <cp:revision>35</cp:revision>
  <dcterms:created xsi:type="dcterms:W3CDTF">2014-12-16T16:26:19Z</dcterms:created>
  <dcterms:modified xsi:type="dcterms:W3CDTF">2020-12-16T08:47:55Z</dcterms:modified>
</cp:coreProperties>
</file>