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2192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HÁDAJ ČO / KTO SOM....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2665" t="27083" r="14495" b="33333"/>
          <a:stretch>
            <a:fillRect/>
          </a:stretch>
        </p:blipFill>
        <p:spPr bwMode="auto">
          <a:xfrm>
            <a:off x="2590800" y="2362200"/>
            <a:ext cx="414487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Som</a:t>
            </a:r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990600" y="609600"/>
            <a:ext cx="7086600" cy="4572000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najmenší a najsuchší kontinent sveta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1143000" y="762000"/>
            <a:ext cx="7086600" cy="4572000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Sme Európski národ, </a:t>
            </a:r>
            <a:r>
              <a:rPr lang="sk-SK" sz="4000" b="1" dirty="0" err="1" smtClean="0">
                <a:solidFill>
                  <a:schemeClr val="tx1">
                    <a:lumMod val="10000"/>
                  </a:schemeClr>
                </a:solidFill>
              </a:rPr>
              <a:t>kt.ako</a:t>
            </a:r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 1.spozorovali pobrežie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1295400" y="914400"/>
            <a:ext cx="7086600" cy="457200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pieskovcový útvar nachádzajúci sa v strede Austrálie. 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1447800" y="1066800"/>
            <a:ext cx="7086600" cy="45720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známy moreplavec podľa ktorého je pomenovaný ostrov.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1524000" y="1219200"/>
            <a:ext cx="7086600" cy="4572000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oceán, ktorý obmýva Austráliu z východu.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1600200" y="1219200"/>
            <a:ext cx="7086600" cy="4572000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obratník, ktorý prechádza Austráliou.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1600200" y="1295400"/>
            <a:ext cx="7086600" cy="45720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rozlohou najväčšie pohorie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1524000" y="1295400"/>
            <a:ext cx="7086600" cy="4572000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známy ostrov Austrálie, ktorý nesie názov zvieraťa. 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1524000" y="1219200"/>
            <a:ext cx="7086600" cy="4572000"/>
          </a:xfrm>
          <a:prstGeom prst="cloudCallou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najvyšší vrch celej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Obláčik 12"/>
          <p:cNvSpPr/>
          <p:nvPr/>
        </p:nvSpPr>
        <p:spPr>
          <a:xfrm>
            <a:off x="1600200" y="1295400"/>
            <a:ext cx="7086600" cy="4572000"/>
          </a:xfrm>
          <a:prstGeom prst="cloud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more, v ktorom sa nachádza raj pre potápačov.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1676400" y="1371600"/>
            <a:ext cx="7086600" cy="4572000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najvýchodnejší polostrov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Najšialenejšie vianočné tradície vo svete: Kolieskové korčule, ale aj  stromček plný pavučín Fotografia č.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0773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 Austrálii sa začala zima, nasnežilo aj v tropickom Queenslande - Svet S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072606" cy="5691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53294" t="28125" r="11567" b="31250"/>
          <a:stretch>
            <a:fillRect/>
          </a:stretch>
        </p:blipFill>
        <p:spPr bwMode="auto">
          <a:xfrm>
            <a:off x="0" y="685800"/>
            <a:ext cx="879230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ál 6"/>
          <p:cNvSpPr/>
          <p:nvPr/>
        </p:nvSpPr>
        <p:spPr>
          <a:xfrm>
            <a:off x="1447800" y="2209800"/>
            <a:ext cx="2286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905000" y="2667000"/>
            <a:ext cx="2286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781800" y="4572000"/>
            <a:ext cx="2286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7239000" y="5029200"/>
            <a:ext cx="2286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</TotalTime>
  <Words>94</Words>
  <PresentationFormat>Prezentácia na obrazovke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Odliatok</vt:lpstr>
      <vt:lpstr>HÁDAJ ČO / KTO SOM....</vt:lpstr>
      <vt:lpstr>Snímka 2</vt:lpstr>
      <vt:lpstr>Snímka 3</vt:lpstr>
      <vt:lpstr>Snímka 4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 ČO / KTO SOM....</dc:title>
  <dc:creator>hp</dc:creator>
  <cp:lastModifiedBy>hp</cp:lastModifiedBy>
  <cp:revision>11</cp:revision>
  <dcterms:created xsi:type="dcterms:W3CDTF">2020-11-09T10:06:55Z</dcterms:created>
  <dcterms:modified xsi:type="dcterms:W3CDTF">2021-12-08T08:59:18Z</dcterms:modified>
</cp:coreProperties>
</file>