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8. 12. 2022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929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8. 12. 2022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974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8. 12. 2022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445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8. 12. 2022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21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8. 12. 2022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783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8. 12. 2022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225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8. 12. 2022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381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8. 12. 2022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649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8. 12. 2022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048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8. 12. 2022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192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4631-CE32-4BF6-9EAB-16788C050F60}" type="datetimeFigureOut">
              <a:rPr lang="sk-SK" smtClean="0"/>
              <a:t>8. 12. 2022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706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C4631-CE32-4BF6-9EAB-16788C050F60}" type="datetimeFigureOut">
              <a:rPr lang="sk-SK" smtClean="0"/>
              <a:t>8. 12. 2022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3710-13AE-40AE-AB6D-D877937828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771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748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Opakujeme a učíme sa vybrať podstatu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1.Nakreslite a popíšte stavbu atómu.</a:t>
            </a:r>
          </a:p>
          <a:p>
            <a:r>
              <a:rPr lang="sk-SK" dirty="0" smtClean="0"/>
              <a:t>2.Ako sa volá súčasná teória o atóme a jeho stavbe?</a:t>
            </a:r>
          </a:p>
          <a:p>
            <a:r>
              <a:rPr lang="sk-SK" dirty="0" smtClean="0"/>
              <a:t>3. Je možné určiť presnú polohu elektrónov v atóme?</a:t>
            </a:r>
          </a:p>
          <a:p>
            <a:r>
              <a:rPr lang="sk-SK" dirty="0" smtClean="0"/>
              <a:t>4.Kde je sústredená takmer celá hmotnosť atómu?</a:t>
            </a:r>
          </a:p>
          <a:p>
            <a:r>
              <a:rPr lang="sk-SK" dirty="0" smtClean="0"/>
              <a:t>5.Zapíšte prvok s protónovým číslom 8 a hmotnostným 16.</a:t>
            </a:r>
          </a:p>
          <a:p>
            <a:r>
              <a:rPr lang="sk-SK" dirty="0" smtClean="0"/>
              <a:t>6. Čo je izotop a </a:t>
            </a:r>
            <a:r>
              <a:rPr lang="sk-SK" dirty="0" smtClean="0"/>
              <a:t>uveďte </a:t>
            </a:r>
            <a:r>
              <a:rPr lang="sk-SK" dirty="0" smtClean="0"/>
              <a:t>konkrétne príklady.</a:t>
            </a:r>
          </a:p>
          <a:p>
            <a:r>
              <a:rPr lang="sk-SK" dirty="0" smtClean="0"/>
              <a:t>6. Čo je </a:t>
            </a:r>
            <a:r>
              <a:rPr lang="sk-SK" dirty="0" err="1" smtClean="0"/>
              <a:t>orbitál</a:t>
            </a:r>
            <a:r>
              <a:rPr lang="sk-SK" dirty="0"/>
              <a:t> </a:t>
            </a:r>
            <a:r>
              <a:rPr lang="sk-SK" dirty="0" smtClean="0"/>
              <a:t>a aké typy s ich tvarom poznáme?</a:t>
            </a:r>
          </a:p>
          <a:p>
            <a:r>
              <a:rPr lang="sk-SK" dirty="0" smtClean="0"/>
              <a:t>6. Ako </a:t>
            </a:r>
            <a:r>
              <a:rPr lang="sk-SK" dirty="0" err="1" smtClean="0"/>
              <a:t>orbitály</a:t>
            </a:r>
            <a:r>
              <a:rPr lang="sk-SK" dirty="0" smtClean="0"/>
              <a:t> znázorníme rámčekovými diagramami?</a:t>
            </a:r>
          </a:p>
          <a:p>
            <a:r>
              <a:rPr lang="sk-SK" dirty="0" smtClean="0"/>
              <a:t>7. Aké kvantové čísla poznáme a aké majú označenie?</a:t>
            </a:r>
          </a:p>
          <a:p>
            <a:r>
              <a:rPr lang="sk-SK" dirty="0" smtClean="0"/>
              <a:t>8. Akými pravidlami sa riadi obsadzovanie e- v </a:t>
            </a:r>
            <a:r>
              <a:rPr lang="sk-SK" dirty="0" err="1" smtClean="0"/>
              <a:t>orbitáloch</a:t>
            </a:r>
            <a:r>
              <a:rPr lang="sk-SK" dirty="0" smtClean="0"/>
              <a:t>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3460015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106</Words>
  <Application>Microsoft Office PowerPoint</Application>
  <PresentationFormat>Vlastná</PresentationFormat>
  <Paragraphs>11</Paragraphs>
  <Slides>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Motív Office</vt:lpstr>
      <vt:lpstr>Prezentácia programu PowerPoint</vt:lpstr>
      <vt:lpstr>Opakujeme a učíme sa vybrať podstatu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Skola</dc:creator>
  <cp:lastModifiedBy>student</cp:lastModifiedBy>
  <cp:revision>5</cp:revision>
  <dcterms:created xsi:type="dcterms:W3CDTF">2021-11-29T20:04:50Z</dcterms:created>
  <dcterms:modified xsi:type="dcterms:W3CDTF">2022-12-08T06:56:45Z</dcterms:modified>
</cp:coreProperties>
</file>