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xHhO8-iXv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59rM9CoB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6q_S7RhNo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Kosti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299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kostra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www.youtube.com/watch?v=vxHhO8-iXv4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41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www.youtube.com/watch?v=BS59rM9CoB0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013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www.youtube.com/watch?v=W6q_S7RhNoY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915539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Prezentácia na obrazovke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Arial</vt:lpstr>
      <vt:lpstr>Calibri</vt:lpstr>
      <vt:lpstr>Motív Office</vt:lpstr>
      <vt:lpstr>Kosti</vt:lpstr>
      <vt:lpstr>kostra</vt:lpstr>
      <vt:lpstr>kosti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Kosti</dc:title>
  <dc:creator>ucitel</dc:creator>
  <cp:lastModifiedBy>ucitel</cp:lastModifiedBy>
  <cp:revision>3</cp:revision>
  <dcterms:created xsi:type="dcterms:W3CDTF">2023-02-03T09:33:17Z</dcterms:created>
  <dcterms:modified xsi:type="dcterms:W3CDTF">2023-02-03T11:02:19Z</dcterms:modified>
</cp:coreProperties>
</file>