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7.6.2017</a:t>
            </a:fld>
            <a:endParaRPr lang="sk-SK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Zástupný symbol päty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7.6.2017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7.6.2017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7.6.2017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7.6.2017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7.6.2017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7.6.2017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7.6.2017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812B65-9A1B-42FF-8DDA-365A2B0950AF}" type="datetimeFigureOut">
              <a:rPr lang="sk-SK" smtClean="0"/>
              <a:pPr/>
              <a:t>7.6.2017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9" name="Zástupný symbol dátumu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7.6.2017</a:t>
            </a:fld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sk-S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Ak chcete pridať obrázok, kliknite na ikonu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6A812B65-9A1B-42FF-8DDA-365A2B0950AF}" type="datetimeFigureOut">
              <a:rPr lang="sk-SK" smtClean="0"/>
              <a:pPr/>
              <a:t>7.6.2017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so šikmým zaobleným rohom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7.6.2017</a:t>
            </a:fld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37160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7200" dirty="0" smtClean="0"/>
              <a:t>Článkonožce</a:t>
            </a:r>
            <a:endParaRPr lang="sk-SK" sz="72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Výsledok vyhľadávania obrázkov pre dopyt článkonož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3289" y="1828800"/>
            <a:ext cx="3951111" cy="2667000"/>
          </a:xfrm>
          <a:prstGeom prst="rect">
            <a:avLst/>
          </a:prstGeom>
          <a:noFill/>
        </p:spPr>
      </p:pic>
      <p:pic>
        <p:nvPicPr>
          <p:cNvPr id="13316" name="Picture 4" descr="Výsledok vyhľadávania obrázkov pre dopyt článkonož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880381"/>
            <a:ext cx="3505200" cy="2615420"/>
          </a:xfrm>
          <a:prstGeom prst="rect">
            <a:avLst/>
          </a:prstGeom>
          <a:noFill/>
        </p:spPr>
      </p:pic>
      <p:pic>
        <p:nvPicPr>
          <p:cNvPr id="13318" name="Picture 6" descr="Výsledok vyhľadávania obrázkov pre dopyt článkonožce pavúkovc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3200" y="4417342"/>
            <a:ext cx="3581400" cy="24406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8946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sk-SK" dirty="0" smtClean="0"/>
              <a:t>= telo a končatiny zložené z .....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BlokTextu 3"/>
          <p:cNvSpPr txBox="1"/>
          <p:nvPr/>
        </p:nvSpPr>
        <p:spPr>
          <a:xfrm>
            <a:off x="304800" y="1600200"/>
            <a:ext cx="3565913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800" dirty="0" smtClean="0"/>
              <a:t>Delí sa na 3 skupiny:</a:t>
            </a:r>
            <a:endParaRPr lang="sk-SK" sz="2800" dirty="0"/>
          </a:p>
        </p:txBody>
      </p:sp>
      <p:pic>
        <p:nvPicPr>
          <p:cNvPr id="5" name="Picture 2" descr="Výsledok vyhľadávania obrázkov pre dopyt článkonož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1828800"/>
            <a:ext cx="3951111" cy="2667000"/>
          </a:xfrm>
          <a:prstGeom prst="rect">
            <a:avLst/>
          </a:prstGeom>
          <a:noFill/>
        </p:spPr>
      </p:pic>
      <p:sp>
        <p:nvSpPr>
          <p:cNvPr id="6" name="Šípka doprava 5"/>
          <p:cNvSpPr/>
          <p:nvPr/>
        </p:nvSpPr>
        <p:spPr>
          <a:xfrm>
            <a:off x="685800" y="2209800"/>
            <a:ext cx="3810000" cy="1447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/>
              <a:t>kôrovce</a:t>
            </a:r>
            <a:endParaRPr lang="sk-SK" sz="3600" dirty="0"/>
          </a:p>
        </p:txBody>
      </p:sp>
      <p:sp>
        <p:nvSpPr>
          <p:cNvPr id="7" name="Šípka doprava 6"/>
          <p:cNvSpPr/>
          <p:nvPr/>
        </p:nvSpPr>
        <p:spPr>
          <a:xfrm>
            <a:off x="762000" y="3733800"/>
            <a:ext cx="3810000" cy="1447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err="1" smtClean="0"/>
              <a:t>pavúkovce</a:t>
            </a:r>
            <a:endParaRPr lang="sk-SK" sz="3600" dirty="0"/>
          </a:p>
        </p:txBody>
      </p:sp>
      <p:pic>
        <p:nvPicPr>
          <p:cNvPr id="8" name="Picture 6" descr="Výsledok vyhľadávania obrázkov pre dopyt článkonožce pavúkov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3429000"/>
            <a:ext cx="3581400" cy="2440658"/>
          </a:xfrm>
          <a:prstGeom prst="rect">
            <a:avLst/>
          </a:prstGeom>
          <a:noFill/>
        </p:spPr>
      </p:pic>
      <p:sp>
        <p:nvSpPr>
          <p:cNvPr id="9" name="Šípka doprava 8"/>
          <p:cNvSpPr/>
          <p:nvPr/>
        </p:nvSpPr>
        <p:spPr>
          <a:xfrm>
            <a:off x="762000" y="5410200"/>
            <a:ext cx="3810000" cy="1447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600" dirty="0" smtClean="0"/>
              <a:t>hmyz</a:t>
            </a:r>
            <a:endParaRPr lang="sk-SK" sz="36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/>
          <a:srcRect l="40996" t="70833" r="39678" b="6250"/>
          <a:stretch>
            <a:fillRect/>
          </a:stretch>
        </p:blipFill>
        <p:spPr bwMode="auto">
          <a:xfrm>
            <a:off x="4495800" y="4622800"/>
            <a:ext cx="3352800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96566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sk-SK" dirty="0" err="1" smtClean="0"/>
              <a:t>Pavúkovce</a:t>
            </a:r>
            <a:r>
              <a:rPr lang="sk-SK" dirty="0" smtClean="0"/>
              <a:t>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7650" name="Picture 2" descr="Výsledok vyhľadávania obrázkov pre dopyt telo pavuka"/>
          <p:cNvPicPr>
            <a:picLocks noChangeAspect="1" noChangeArrowheads="1"/>
          </p:cNvPicPr>
          <p:nvPr/>
        </p:nvPicPr>
        <p:blipFill>
          <a:blip r:embed="rId2"/>
          <a:srcRect t="12000" b="21333"/>
          <a:stretch>
            <a:fillRect/>
          </a:stretch>
        </p:blipFill>
        <p:spPr bwMode="auto">
          <a:xfrm>
            <a:off x="1828800" y="1371600"/>
            <a:ext cx="4724400" cy="4724400"/>
          </a:xfrm>
          <a:prstGeom prst="rect">
            <a:avLst/>
          </a:prstGeom>
          <a:noFill/>
        </p:spPr>
      </p:pic>
      <p:sp>
        <p:nvSpPr>
          <p:cNvPr id="5" name="Šípka doprava 4"/>
          <p:cNvSpPr/>
          <p:nvPr/>
        </p:nvSpPr>
        <p:spPr>
          <a:xfrm>
            <a:off x="762000" y="2514600"/>
            <a:ext cx="3886200" cy="10668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/>
              <a:t>BRUŠKO</a:t>
            </a:r>
            <a:endParaRPr lang="sk-SK" sz="2800" b="1" dirty="0"/>
          </a:p>
        </p:txBody>
      </p:sp>
      <p:sp>
        <p:nvSpPr>
          <p:cNvPr id="6" name="Šípka doprava 5"/>
          <p:cNvSpPr/>
          <p:nvPr/>
        </p:nvSpPr>
        <p:spPr>
          <a:xfrm>
            <a:off x="685800" y="3352800"/>
            <a:ext cx="3886200" cy="1066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ysClr val="windowText" lastClr="000000"/>
                </a:solidFill>
              </a:rPr>
              <a:t>HLAVOHRUĎ</a:t>
            </a:r>
            <a:endParaRPr lang="sk-SK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Pravá zložená zátvorka 6"/>
          <p:cNvSpPr/>
          <p:nvPr/>
        </p:nvSpPr>
        <p:spPr>
          <a:xfrm>
            <a:off x="5715000" y="1752600"/>
            <a:ext cx="990600" cy="3276600"/>
          </a:xfrm>
          <a:prstGeom prst="rightBrac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6553200" y="3048000"/>
            <a:ext cx="2362200" cy="121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 smtClean="0">
                <a:solidFill>
                  <a:srgbClr val="FF0000"/>
                </a:solidFill>
              </a:rPr>
              <a:t>Článkované končatin</a:t>
            </a:r>
            <a:r>
              <a:rPr lang="sk-SK" sz="2800" dirty="0" smtClean="0">
                <a:solidFill>
                  <a:srgbClr val="FF0000"/>
                </a:solidFill>
              </a:rPr>
              <a:t>y</a:t>
            </a:r>
            <a:endParaRPr lang="sk-SK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Výsledok vyhľadávania obrázkov pre dopyt telo pavuka"/>
          <p:cNvPicPr>
            <a:picLocks noChangeAspect="1" noChangeArrowheads="1"/>
          </p:cNvPicPr>
          <p:nvPr/>
        </p:nvPicPr>
        <p:blipFill>
          <a:blip r:embed="rId2"/>
          <a:srcRect t="13037"/>
          <a:stretch>
            <a:fillRect/>
          </a:stretch>
        </p:blipFill>
        <p:spPr bwMode="auto">
          <a:xfrm>
            <a:off x="304800" y="381000"/>
            <a:ext cx="8572500" cy="5591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dliatok">
  <a:themeElements>
    <a:clrScheme name="Odliatok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dliatok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dlia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27</TotalTime>
  <Words>23</Words>
  <PresentationFormat>Prezentácia na obrazovke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5" baseType="lpstr">
      <vt:lpstr>Odliatok</vt:lpstr>
      <vt:lpstr>Článkonožce</vt:lpstr>
      <vt:lpstr>= telo a končatiny zložené z .....</vt:lpstr>
      <vt:lpstr>Pavúkovce:</vt:lpstr>
      <vt:lpstr>Snímka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Článkonožce</dc:title>
  <dc:creator>hp</dc:creator>
  <cp:lastModifiedBy>hp</cp:lastModifiedBy>
  <cp:revision>16</cp:revision>
  <dcterms:created xsi:type="dcterms:W3CDTF">2017-06-07T17:17:37Z</dcterms:created>
  <dcterms:modified xsi:type="dcterms:W3CDTF">2017-06-07T17:46:23Z</dcterms:modified>
</cp:coreProperties>
</file>