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E387-1B80-461A-826E-D73A4F429FB7}" type="datetimeFigureOut">
              <a:rPr lang="sk-SK" smtClean="0"/>
              <a:pPr/>
              <a:t>21.9.2016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8E30-2F37-459C-AB76-F9084D7BF6D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E387-1B80-461A-826E-D73A4F429FB7}" type="datetimeFigureOut">
              <a:rPr lang="sk-SK" smtClean="0"/>
              <a:pPr/>
              <a:t>21.9.2016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8E30-2F37-459C-AB76-F9084D7BF6D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E387-1B80-461A-826E-D73A4F429FB7}" type="datetimeFigureOut">
              <a:rPr lang="sk-SK" smtClean="0"/>
              <a:pPr/>
              <a:t>21.9.2016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8E30-2F37-459C-AB76-F9084D7BF6D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E387-1B80-461A-826E-D73A4F429FB7}" type="datetimeFigureOut">
              <a:rPr lang="sk-SK" smtClean="0"/>
              <a:pPr/>
              <a:t>21.9.2016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8E30-2F37-459C-AB76-F9084D7BF6D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E387-1B80-461A-826E-D73A4F429FB7}" type="datetimeFigureOut">
              <a:rPr lang="sk-SK" smtClean="0"/>
              <a:pPr/>
              <a:t>21.9.2016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6068E30-2F37-459C-AB76-F9084D7BF6D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split orient="vert"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E387-1B80-461A-826E-D73A4F429FB7}" type="datetimeFigureOut">
              <a:rPr lang="sk-SK" smtClean="0"/>
              <a:pPr/>
              <a:t>21.9.2016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8E30-2F37-459C-AB76-F9084D7BF6D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E387-1B80-461A-826E-D73A4F429FB7}" type="datetimeFigureOut">
              <a:rPr lang="sk-SK" smtClean="0"/>
              <a:pPr/>
              <a:t>21.9.2016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8E30-2F37-459C-AB76-F9084D7BF6D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E387-1B80-461A-826E-D73A4F429FB7}" type="datetimeFigureOut">
              <a:rPr lang="sk-SK" smtClean="0"/>
              <a:pPr/>
              <a:t>21.9.2016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8E30-2F37-459C-AB76-F9084D7BF6D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E387-1B80-461A-826E-D73A4F429FB7}" type="datetimeFigureOut">
              <a:rPr lang="sk-SK" smtClean="0"/>
              <a:pPr/>
              <a:t>21.9.2016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8E30-2F37-459C-AB76-F9084D7BF6D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E387-1B80-461A-826E-D73A4F429FB7}" type="datetimeFigureOut">
              <a:rPr lang="sk-SK" smtClean="0"/>
              <a:pPr/>
              <a:t>21.9.2016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8E30-2F37-459C-AB76-F9084D7BF6D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E387-1B80-461A-826E-D73A4F429FB7}" type="datetimeFigureOut">
              <a:rPr lang="sk-SK" smtClean="0"/>
              <a:pPr/>
              <a:t>21.9.2016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8E30-2F37-459C-AB76-F9084D7BF6D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split orient="vert"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723E387-1B80-461A-826E-D73A4F429FB7}" type="datetimeFigureOut">
              <a:rPr lang="sk-SK" smtClean="0"/>
              <a:pPr/>
              <a:t>21.9.2016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6068E30-2F37-459C-AB76-F9084D7BF6D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split orient="vert" dir="in"/>
  </p:transition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00034" y="357166"/>
            <a:ext cx="8229600" cy="212883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5400" i="1" dirty="0" smtClean="0">
                <a:solidFill>
                  <a:srgbClr val="FFFF00"/>
                </a:solidFill>
              </a:rPr>
              <a:t>ĽUDSKÉ SÍDLA A ICH OKOLIE</a:t>
            </a:r>
            <a:endParaRPr lang="sk-SK" sz="5400" i="1" dirty="0">
              <a:solidFill>
                <a:srgbClr val="FFFF00"/>
              </a:solidFill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194" name="Picture 2" descr="Výsledok vyhľadávania obrázkov pre dopyt ludske sidl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714620"/>
            <a:ext cx="6500858" cy="384793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r>
              <a:rPr lang="sk-SK" sz="4400" dirty="0" smtClean="0"/>
              <a:t>Ľudské obydlia a ich okolie </a:t>
            </a:r>
            <a:endParaRPr lang="sk-SK" sz="4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3114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lang="sk-SK" b="1" dirty="0" smtClean="0"/>
              <a:t>poskytujú vhodné podmienky pre mnohé organizmy:</a:t>
            </a:r>
          </a:p>
          <a:p>
            <a:r>
              <a:rPr lang="sk-SK" b="1" dirty="0" smtClean="0"/>
              <a:t>úkryt a ochrana</a:t>
            </a:r>
          </a:p>
          <a:p>
            <a:r>
              <a:rPr lang="sk-SK" b="1" dirty="0" smtClean="0"/>
              <a:t>dostatok potravy</a:t>
            </a:r>
            <a:endParaRPr lang="sk-SK" b="1" dirty="0"/>
          </a:p>
        </p:txBody>
      </p:sp>
      <p:pic>
        <p:nvPicPr>
          <p:cNvPr id="4" name="Obrázok 3" descr="bociany-live-kamer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3714752"/>
            <a:ext cx="3529037" cy="29408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Obrázok 4" descr="potkan-hnedy-378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96772"/>
            <a:ext cx="3931615" cy="29421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bg1">
                    <a:lumMod val="85000"/>
                    <a:lumOff val="15000"/>
                  </a:schemeClr>
                </a:solidFill>
                <a:effectLst/>
              </a:rPr>
              <a:t>V domácnostiach sa ľudia starajú o:</a:t>
            </a:r>
            <a:endParaRPr lang="sk-SK" dirty="0">
              <a:solidFill>
                <a:schemeClr val="bg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6146" name="AutoShape 2" descr="Výsledok vyhľadávania obrázkov pre dopyt orchide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148" name="AutoShape 4" descr="Výsledok vyhľadávania obrázkov pre dopyt orchide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150" name="AutoShape 6" descr="Výsledok vyhľadávania obrázkov pre dopyt orchidea phalaenops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152" name="AutoShape 8" descr="Výsledok vyhľadávania obrázkov pre dopyt orchidea phalaenops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154" name="Picture 10" descr="Výsledok vyhľadávania obrázkov pre dopyt orchidea phalaenops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428736"/>
            <a:ext cx="4756161" cy="4143404"/>
          </a:xfrm>
          <a:prstGeom prst="rect">
            <a:avLst/>
          </a:prstGeom>
          <a:noFill/>
        </p:spPr>
      </p:pic>
      <p:pic>
        <p:nvPicPr>
          <p:cNvPr id="6156" name="Picture 12" descr="Výsledok vyhľadávania obrázkov pre dopyt akvarium v ste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500" y="2857496"/>
            <a:ext cx="4762500" cy="3648076"/>
          </a:xfrm>
          <a:prstGeom prst="rect">
            <a:avLst/>
          </a:prstGeom>
          <a:noFill/>
        </p:spPr>
      </p:pic>
      <p:pic>
        <p:nvPicPr>
          <p:cNvPr id="6158" name="Picture 14" descr="Výsledok vyhľadávania obrázkov pre dopyt papagaj v klietke"/>
          <p:cNvPicPr>
            <a:picLocks noChangeAspect="1" noChangeArrowheads="1"/>
          </p:cNvPicPr>
          <p:nvPr/>
        </p:nvPicPr>
        <p:blipFill>
          <a:blip r:embed="rId4"/>
          <a:srcRect t="3185" r="49224"/>
          <a:stretch>
            <a:fillRect/>
          </a:stretch>
        </p:blipFill>
        <p:spPr bwMode="auto">
          <a:xfrm>
            <a:off x="1785918" y="1428735"/>
            <a:ext cx="4143404" cy="5248275"/>
          </a:xfrm>
          <a:prstGeom prst="rect">
            <a:avLst/>
          </a:prstGeom>
          <a:noFill/>
        </p:spPr>
      </p:pic>
      <p:pic>
        <p:nvPicPr>
          <p:cNvPr id="6160" name="Picture 16" descr="Výsledok vyhľadávania obrázkov pre dopyt pes a mack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1357298"/>
            <a:ext cx="7000924" cy="525069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sk-SK" sz="540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Poznáš nás?</a:t>
            </a:r>
            <a:endParaRPr lang="sk-SK" sz="54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Zástupný symbol obsahu 3" descr="izbove-rastliny sempóli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1500174"/>
            <a:ext cx="3100390" cy="2568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BlokTextu 4"/>
          <p:cNvSpPr txBox="1"/>
          <p:nvPr/>
        </p:nvSpPr>
        <p:spPr>
          <a:xfrm>
            <a:off x="1428728" y="3500438"/>
            <a:ext cx="185738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2800" b="1" dirty="0" err="1" smtClean="0"/>
              <a:t>Sempólia</a:t>
            </a:r>
            <a:endParaRPr lang="sk-SK" sz="2800" b="1" dirty="0"/>
          </a:p>
        </p:txBody>
      </p:sp>
      <p:pic>
        <p:nvPicPr>
          <p:cNvPr id="6" name="Obrázok 5" descr="kara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78" y="1500174"/>
            <a:ext cx="3430914" cy="2571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BlokTextu 6"/>
          <p:cNvSpPr txBox="1"/>
          <p:nvPr/>
        </p:nvSpPr>
        <p:spPr>
          <a:xfrm>
            <a:off x="4786314" y="3571876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Karas</a:t>
            </a:r>
            <a:endParaRPr lang="sk-SK" sz="2800" b="1" dirty="0"/>
          </a:p>
        </p:txBody>
      </p:sp>
      <p:pic>
        <p:nvPicPr>
          <p:cNvPr id="8" name="Obrázok 7" descr="andulka_vlnkovana_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702" y="1500174"/>
            <a:ext cx="2500298" cy="3284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BlokTextu 8"/>
          <p:cNvSpPr txBox="1"/>
          <p:nvPr/>
        </p:nvSpPr>
        <p:spPr>
          <a:xfrm>
            <a:off x="7643834" y="4286256"/>
            <a:ext cx="15001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Andulka</a:t>
            </a:r>
            <a:endParaRPr lang="sk-SK" sz="2400" b="1" dirty="0"/>
          </a:p>
        </p:txBody>
      </p:sp>
      <p:pic>
        <p:nvPicPr>
          <p:cNvPr id="10" name="Obrázok 9" descr="skrecok sýrsky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538" y="4000504"/>
            <a:ext cx="3422521" cy="26574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BlokTextu 10"/>
          <p:cNvSpPr txBox="1"/>
          <p:nvPr/>
        </p:nvSpPr>
        <p:spPr>
          <a:xfrm>
            <a:off x="2714612" y="6215082"/>
            <a:ext cx="16430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Škrečok</a:t>
            </a:r>
            <a:endParaRPr lang="sk-SK" sz="2400" b="1" dirty="0"/>
          </a:p>
        </p:txBody>
      </p:sp>
      <p:pic>
        <p:nvPicPr>
          <p:cNvPr id="12" name="Obrázok 11" descr="maltezacek3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14686"/>
            <a:ext cx="2757494" cy="3446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BlokTextu 14"/>
          <p:cNvSpPr txBox="1"/>
          <p:nvPr/>
        </p:nvSpPr>
        <p:spPr>
          <a:xfrm>
            <a:off x="5143504" y="6215082"/>
            <a:ext cx="207170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Maltézsky pes</a:t>
            </a:r>
            <a:endParaRPr lang="sk-SK" sz="2000" b="1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sk-SK" sz="4000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V okolí svojich príbytkov ľudia udržiavajú:</a:t>
            </a:r>
            <a:endParaRPr lang="sk-SK" sz="400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pic>
        <p:nvPicPr>
          <p:cNvPr id="4098" name="Picture 2" descr="Výsledok vyhľadávania obrázkov pre dopyt zeleninovy s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5572164" cy="4120412"/>
          </a:xfrm>
          <a:prstGeom prst="rect">
            <a:avLst/>
          </a:prstGeom>
          <a:noFill/>
        </p:spPr>
      </p:pic>
      <p:pic>
        <p:nvPicPr>
          <p:cNvPr id="4100" name="Picture 4" descr="Výsledok vyhľadávania obrázkov pre dopyt vini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2839637"/>
            <a:ext cx="5357818" cy="4018363"/>
          </a:xfrm>
          <a:prstGeom prst="rect">
            <a:avLst/>
          </a:prstGeom>
          <a:noFill/>
        </p:spPr>
      </p:pic>
      <p:pic>
        <p:nvPicPr>
          <p:cNvPr id="4102" name="Picture 6" descr="Výsledok vyhľadávania obrázkov pre dopyt zahradk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785794"/>
            <a:ext cx="6604645" cy="4405298"/>
          </a:xfrm>
          <a:prstGeom prst="rect">
            <a:avLst/>
          </a:prstGeom>
          <a:noFill/>
        </p:spPr>
      </p:pic>
      <p:pic>
        <p:nvPicPr>
          <p:cNvPr id="4104" name="Picture 8" descr="Výsledok vyhľadávania obrázkov pre dopyt skleník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2810" y="3571876"/>
            <a:ext cx="5331190" cy="3071834"/>
          </a:xfrm>
          <a:prstGeom prst="rect">
            <a:avLst/>
          </a:prstGeom>
          <a:noFill/>
        </p:spPr>
      </p:pic>
      <p:pic>
        <p:nvPicPr>
          <p:cNvPr id="8" name="Obrázok 7" descr="park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10" y="571480"/>
            <a:ext cx="8501090" cy="60769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6" name="Picture 10" descr="Výsledok vyhľadávania obrázkov pre dopyt farma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1" y="714357"/>
            <a:ext cx="9253305" cy="614458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sa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087311" cy="4708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Obrázok 4" descr="vinic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8794" y="1571612"/>
            <a:ext cx="5536563" cy="36904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Obrázok 5" descr="par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44" y="2928934"/>
            <a:ext cx="5429256" cy="3881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bg1">
              <a:lumMod val="75000"/>
              <a:lumOff val="25000"/>
            </a:schemeClr>
          </a:solidFill>
        </p:spPr>
        <p:txBody>
          <a:bodyPr/>
          <a:lstStyle/>
          <a:p>
            <a:r>
              <a:rPr lang="sk-SK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Šľachtenie</a:t>
            </a:r>
            <a:r>
              <a:rPr lang="sk-SK" sz="3200" dirty="0" smtClean="0"/>
              <a:t> – výber jednotlivcov so želanými vlastnosťami.</a:t>
            </a:r>
          </a:p>
          <a:p>
            <a:r>
              <a:rPr lang="sk-SK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Kríženie</a:t>
            </a:r>
            <a:r>
              <a:rPr lang="sk-SK" sz="3200" dirty="0" smtClean="0"/>
              <a:t> – kombinácia želaných vlastností rodičov pri rozmnožovaní.</a:t>
            </a:r>
            <a:endParaRPr lang="sk-SK" sz="3200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osemsmerovka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28596" y="4643446"/>
            <a:ext cx="8229600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100" b="1" i="0" u="none" strike="noStrike" kern="1200" cap="none" spc="0" normalizeH="0" baseline="0" noProof="0" smtClean="0">
                <a:ln w="6350">
                  <a:noFill/>
                </a:ln>
                <a:solidFill>
                  <a:schemeClr val="dk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D.Ú.</a:t>
            </a:r>
            <a:endParaRPr kumimoji="0" lang="sk-SK" sz="4100" b="1" i="0" u="none" strike="noStrike" kern="1200" cap="none" spc="0" normalizeH="0" baseline="0" noProof="0" dirty="0">
              <a:ln w="6350">
                <a:noFill/>
              </a:ln>
              <a:solidFill>
                <a:schemeClr val="dk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split orient="vert" dir="in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pička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Špička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125</TotalTime>
  <Words>65</Words>
  <Application>Microsoft Office PowerPoint</Application>
  <PresentationFormat>Prezentácia na obrazovke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Špička</vt:lpstr>
      <vt:lpstr>ĽUDSKÉ SÍDLA A ICH OKOLIE</vt:lpstr>
      <vt:lpstr>Ľudské obydlia a ich okolie </vt:lpstr>
      <vt:lpstr>V domácnostiach sa ľudia starajú o:</vt:lpstr>
      <vt:lpstr>Poznáš nás?</vt:lpstr>
      <vt:lpstr>V okolí svojich príbytkov ľudia udržiavajú:</vt:lpstr>
      <vt:lpstr>Snímka 6</vt:lpstr>
      <vt:lpstr>Snímka 7</vt:lpstr>
      <vt:lpstr>osemsmerovka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Anička</dc:creator>
  <cp:lastModifiedBy>hp</cp:lastModifiedBy>
  <cp:revision>23</cp:revision>
  <dcterms:created xsi:type="dcterms:W3CDTF">2014-09-08T17:49:44Z</dcterms:created>
  <dcterms:modified xsi:type="dcterms:W3CDTF">2016-09-21T15:14:01Z</dcterms:modified>
</cp:coreProperties>
</file>