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C698C-7FEB-40F8-8010-E173B649B673}" v="113" dt="2022-03-31T17:42:14.595"/>
    <p1510:client id="{269D2A9D-21F8-4F64-9133-CFB3F1080DEF}" v="210" dt="2022-03-31T17:25:10.533"/>
    <p1510:client id="{41383EBB-BFC0-4C31-B720-E15006BF7DF1}" v="20" dt="2022-03-31T17:31:4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18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lovnik.aktuality.sk/preklad/slovensko-nemecky/?q=%C4%8Fakuj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ECD917-2DC1-4905-8E83-AFFBB2808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C9942-DDB7-47FB-8944-8AABC8844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67600" cy="68580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4431"/>
            <a:ext cx="60960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40314" y="1371600"/>
            <a:ext cx="5064793" cy="4114800"/>
          </a:xfrm>
        </p:spPr>
        <p:txBody>
          <a:bodyPr anchor="ctr">
            <a:normAutofit/>
          </a:bodyPr>
          <a:lstStyle/>
          <a:p>
            <a:r>
              <a:rPr lang="sk-SK" sz="4400" dirty="0" err="1"/>
              <a:t>MOje</a:t>
            </a:r>
            <a:r>
              <a:rPr lang="sk-SK" sz="4400" dirty="0"/>
              <a:t> </a:t>
            </a:r>
            <a:r>
              <a:rPr lang="sk-SK" sz="4400" b="1"/>
              <a:t>Obľúbené</a:t>
            </a:r>
            <a:r>
              <a:rPr lang="sk-SK" sz="4400" b="1" dirty="0">
                <a:ea typeface="+mj-lt"/>
                <a:cs typeface="+mj-lt"/>
              </a:rPr>
              <a:t> piesne</a:t>
            </a:r>
            <a:endParaRPr lang="sk-SK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0A67C-4194-4292-830C-9717E526D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1" y="685800"/>
            <a:ext cx="33528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568164" y="1709717"/>
            <a:ext cx="2552025" cy="4197827"/>
          </a:xfrm>
        </p:spPr>
        <p:txBody>
          <a:bodyPr anchor="ctr">
            <a:normAutofit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Simona Gregová</a:t>
            </a:r>
          </a:p>
        </p:txBody>
      </p:sp>
      <p:pic>
        <p:nvPicPr>
          <p:cNvPr id="4" name="Obrázok 4" descr="Obrázok, na ktorom je hudba, gitara&#10;&#10;Automaticky generovaný popis">
            <a:extLst>
              <a:ext uri="{FF2B5EF4-FFF2-40B4-BE49-F238E27FC236}">
                <a16:creationId xmlns:a16="http://schemas.microsoft.com/office/drawing/2014/main" id="{E2E2A327-7145-F5E7-BA6C-008E7C71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72" y="4404369"/>
            <a:ext cx="4065915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48FF42-7AB4-2FF3-D962-BF8B704C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err="1"/>
              <a:t>Nemám</a:t>
            </a:r>
            <a:r>
              <a:rPr lang="en-US" sz="3600" dirty="0"/>
              <a:t> </a:t>
            </a:r>
            <a:r>
              <a:rPr lang="en-US" sz="3600" err="1"/>
              <a:t>žiadne</a:t>
            </a:r>
            <a:r>
              <a:rPr lang="en-US" sz="3600" dirty="0"/>
              <a:t> </a:t>
            </a:r>
            <a:r>
              <a:rPr lang="en-US" sz="3600" err="1"/>
              <a:t>obľúbené</a:t>
            </a:r>
            <a:r>
              <a:rPr lang="en-US" sz="3600" dirty="0"/>
              <a:t> </a:t>
            </a:r>
            <a:r>
              <a:rPr lang="en-US" sz="3600" err="1"/>
              <a:t>piesne</a:t>
            </a:r>
            <a:r>
              <a:rPr lang="en-US" sz="3600" dirty="0"/>
              <a:t> no </a:t>
            </a:r>
            <a:r>
              <a:rPr lang="en-US" sz="3600" err="1"/>
              <a:t>rada</a:t>
            </a:r>
            <a:r>
              <a:rPr lang="en-US" sz="3600" dirty="0"/>
              <a:t> </a:t>
            </a:r>
            <a:r>
              <a:rPr lang="en-US" sz="3600" err="1"/>
              <a:t>počúvam</a:t>
            </a:r>
            <a:r>
              <a:rPr lang="en-US" sz="3600" dirty="0"/>
              <a:t> pop a </a:t>
            </a:r>
            <a:r>
              <a:rPr lang="en-US" sz="3600" dirty="0" err="1"/>
              <a:t>husľovú</a:t>
            </a:r>
            <a:r>
              <a:rPr lang="en-US" sz="3600" dirty="0"/>
              <a:t> </a:t>
            </a:r>
            <a:r>
              <a:rPr lang="en-US" sz="3600" dirty="0" err="1"/>
              <a:t>hudbu</a:t>
            </a:r>
            <a:r>
              <a:rPr lang="en-US" sz="3600" dirty="0"/>
              <a:t> 😀</a:t>
            </a:r>
            <a:endParaRPr lang="en-US" sz="3600" kern="1200" cap="all" spc="300" baseline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Obrázok 4" descr="Obrázok, na ktorom je hudba, sláčikový nástroj&#10;&#10;Automaticky generovaný popis">
            <a:extLst>
              <a:ext uri="{FF2B5EF4-FFF2-40B4-BE49-F238E27FC236}">
                <a16:creationId xmlns:a16="http://schemas.microsoft.com/office/drawing/2014/main" id="{DB1466BC-70AA-FA72-01B1-1F7CADDD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3832276"/>
            <a:ext cx="2700068" cy="3032204"/>
          </a:xfrm>
          <a:prstGeom prst="rect">
            <a:avLst/>
          </a:prstGeom>
        </p:spPr>
      </p:pic>
      <p:pic>
        <p:nvPicPr>
          <p:cNvPr id="3" name="Obrázok 4" descr="Obrázok, na ktorom je hudba, bubon, vnútri, striebro&#10;&#10;Automaticky generovaný popis">
            <a:extLst>
              <a:ext uri="{FF2B5EF4-FFF2-40B4-BE49-F238E27FC236}">
                <a16:creationId xmlns:a16="http://schemas.microsoft.com/office/drawing/2014/main" id="{E29944F5-50D0-09C6-DC9C-F790BDBD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51" y="4871048"/>
            <a:ext cx="3232031" cy="16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0BE66C-9B7D-C7EA-DF3F-EF329AFB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65827"/>
            <a:ext cx="8115300" cy="1421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Tu </a:t>
            </a:r>
            <a:r>
              <a:rPr lang="en-US" sz="4000" dirty="0" err="1">
                <a:solidFill>
                  <a:schemeClr val="bg2"/>
                </a:solidFill>
              </a:rPr>
              <a:t>sú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err="1">
                <a:solidFill>
                  <a:schemeClr val="bg2"/>
                </a:solidFill>
              </a:rPr>
              <a:t>nejaké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r>
              <a:rPr lang="en-US" sz="4000" dirty="0" err="1">
                <a:solidFill>
                  <a:schemeClr val="bg2"/>
                </a:solidFill>
              </a:rPr>
              <a:t>príklady</a:t>
            </a:r>
            <a:r>
              <a:rPr lang="en-US" sz="4000" dirty="0">
                <a:solidFill>
                  <a:schemeClr val="bg2"/>
                </a:solidFill>
              </a:rPr>
              <a:t>:</a:t>
            </a:r>
            <a:endParaRPr lang="en-US" sz="40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129548B1-45DE-7D66-1457-5DAE5D1D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3821501"/>
            <a:ext cx="4382219" cy="2191110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11A42A5C-DF34-4B2E-5A15-3AD09E416EDC}"/>
              </a:ext>
            </a:extLst>
          </p:cNvPr>
          <p:cNvSpPr txBox="1"/>
          <p:nvPr/>
        </p:nvSpPr>
        <p:spPr>
          <a:xfrm>
            <a:off x="1777042" y="2107722"/>
            <a:ext cx="7085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  <a:ea typeface="+mn-lt"/>
                <a:cs typeface="+mn-lt"/>
              </a:rPr>
              <a:t>https://www.youtube.com/watch?v=r5qAH_lh5ug</a:t>
            </a: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319EB3C-8446-C186-4669-F51199DF5FF1}"/>
              </a:ext>
            </a:extLst>
          </p:cNvPr>
          <p:cNvSpPr txBox="1"/>
          <p:nvPr/>
        </p:nvSpPr>
        <p:spPr>
          <a:xfrm>
            <a:off x="1287313" y="3343275"/>
            <a:ext cx="91555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k-SK" sz="2000" dirty="0">
                <a:solidFill>
                  <a:schemeClr val="bg1"/>
                </a:solidFill>
                <a:ea typeface="+mn-lt"/>
                <a:cs typeface="+mn-lt"/>
              </a:rPr>
              <a:t>https://www.youtube.com/watch?v=kcVeiQn4PjY&amp;list=RDkcVeiQn4PjY&amp;start_radio=1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F9E56F-1849-1611-1253-5D70E894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ďakujem</a:t>
            </a:r>
            <a:r>
              <a:rPr lang="en-US" sz="4000" dirty="0">
                <a:solidFill>
                  <a:schemeClr val="bg2"/>
                </a:solidFill>
              </a:rPr>
              <a:t> za </a:t>
            </a:r>
            <a:r>
              <a:rPr lang="en-US" sz="4000" dirty="0" err="1">
                <a:solidFill>
                  <a:schemeClr val="bg2"/>
                </a:solidFill>
              </a:rPr>
              <a:t>pozornosť</a:t>
            </a:r>
            <a:endParaRPr lang="en-US" sz="4000" kern="1200" cap="all" spc="300" baseline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561454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ClassicFrameVTI</vt:lpstr>
      <vt:lpstr>MOje Obľúbené piesne</vt:lpstr>
      <vt:lpstr>Nemám žiadne obľúbené piesne no rada počúvam pop a husľovú hudbu 😀</vt:lpstr>
      <vt:lpstr>Tu sú nejaké príklady:</vt:lpstr>
      <vt:lpstr>ďakujem 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120</cp:revision>
  <dcterms:created xsi:type="dcterms:W3CDTF">2022-02-01T16:28:46Z</dcterms:created>
  <dcterms:modified xsi:type="dcterms:W3CDTF">2022-03-31T17:43:20Z</dcterms:modified>
</cp:coreProperties>
</file>