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30C6-C29C-46E2-8672-A5FA4401434E}" type="datetimeFigureOut">
              <a:rPr lang="sk-SK" smtClean="0"/>
              <a:t>30. 5. 2011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F040-F603-4B61-8157-F3968B5D168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375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30C6-C29C-46E2-8672-A5FA4401434E}" type="datetimeFigureOut">
              <a:rPr lang="sk-SK" smtClean="0"/>
              <a:t>30. 5. 2011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F040-F603-4B61-8157-F3968B5D168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374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30C6-C29C-46E2-8672-A5FA4401434E}" type="datetimeFigureOut">
              <a:rPr lang="sk-SK" smtClean="0"/>
              <a:t>30. 5. 2011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F040-F603-4B61-8157-F3968B5D168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693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30C6-C29C-46E2-8672-A5FA4401434E}" type="datetimeFigureOut">
              <a:rPr lang="sk-SK" smtClean="0"/>
              <a:t>30. 5. 2011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F040-F603-4B61-8157-F3968B5D168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642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30C6-C29C-46E2-8672-A5FA4401434E}" type="datetimeFigureOut">
              <a:rPr lang="sk-SK" smtClean="0"/>
              <a:t>30. 5. 2011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F040-F603-4B61-8157-F3968B5D168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181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30C6-C29C-46E2-8672-A5FA4401434E}" type="datetimeFigureOut">
              <a:rPr lang="sk-SK" smtClean="0"/>
              <a:t>30. 5. 2011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F040-F603-4B61-8157-F3968B5D168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473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30C6-C29C-46E2-8672-A5FA4401434E}" type="datetimeFigureOut">
              <a:rPr lang="sk-SK" smtClean="0"/>
              <a:t>30. 5. 2011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F040-F603-4B61-8157-F3968B5D168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535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30C6-C29C-46E2-8672-A5FA4401434E}" type="datetimeFigureOut">
              <a:rPr lang="sk-SK" smtClean="0"/>
              <a:t>30. 5. 2011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F040-F603-4B61-8157-F3968B5D168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108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30C6-C29C-46E2-8672-A5FA4401434E}" type="datetimeFigureOut">
              <a:rPr lang="sk-SK" smtClean="0"/>
              <a:t>30. 5. 2011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F040-F603-4B61-8157-F3968B5D168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3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30C6-C29C-46E2-8672-A5FA4401434E}" type="datetimeFigureOut">
              <a:rPr lang="sk-SK" smtClean="0"/>
              <a:t>30. 5. 2011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F040-F603-4B61-8157-F3968B5D168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32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30C6-C29C-46E2-8672-A5FA4401434E}" type="datetimeFigureOut">
              <a:rPr lang="sk-SK" smtClean="0"/>
              <a:t>30. 5. 2011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F040-F603-4B61-8157-F3968B5D168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006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30C6-C29C-46E2-8672-A5FA4401434E}" type="datetimeFigureOut">
              <a:rPr lang="sk-SK" smtClean="0"/>
              <a:t>30. 5. 2011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CF040-F603-4B61-8157-F3968B5D168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607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Prístup k vedeniu pozemných operácií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55776" y="3933056"/>
            <a:ext cx="3848472" cy="1054968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Ján </a:t>
            </a:r>
            <a:r>
              <a:rPr lang="sk-SK" dirty="0" err="1" smtClean="0"/>
              <a:t>Bečkei</a:t>
            </a:r>
            <a:endParaRPr lang="sk-SK" dirty="0" smtClean="0"/>
          </a:p>
          <a:p>
            <a:r>
              <a:rPr lang="sk-SK" dirty="0" smtClean="0"/>
              <a:t>11ES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939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Prostriedky útoku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hrozba a použitie sily</a:t>
            </a:r>
          </a:p>
          <a:p>
            <a:r>
              <a:rPr lang="sk-SK" dirty="0" smtClean="0"/>
              <a:t>sila</a:t>
            </a:r>
          </a:p>
          <a:p>
            <a:pPr lvl="1"/>
            <a:r>
              <a:rPr lang="sk-SK" dirty="0" smtClean="0"/>
              <a:t>palebná sila a manéver </a:t>
            </a:r>
          </a:p>
          <a:p>
            <a:pPr lvl="2"/>
            <a:r>
              <a:rPr lang="sk-SK" dirty="0" smtClean="0"/>
              <a:t>na dosiahnutie šokového účinku</a:t>
            </a:r>
          </a:p>
          <a:p>
            <a:r>
              <a:rPr lang="sk-SK" dirty="0" smtClean="0"/>
              <a:t>manéver</a:t>
            </a:r>
          </a:p>
          <a:p>
            <a:pPr lvl="1"/>
            <a:r>
              <a:rPr lang="sk-SK" dirty="0" smtClean="0"/>
              <a:t>stavia pozemné sily do výhodnej pozície</a:t>
            </a:r>
          </a:p>
          <a:p>
            <a:pPr lvl="2"/>
            <a:r>
              <a:rPr lang="sk-SK" dirty="0" smtClean="0"/>
              <a:t>nepriateľa prekvapiť, potláčať, šokovať, napadnúť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08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sk-SK" dirty="0" smtClean="0"/>
              <a:t>účelu manévrovania</a:t>
            </a:r>
          </a:p>
          <a:p>
            <a:pPr lvl="1"/>
            <a:r>
              <a:rPr lang="sk-SK" dirty="0" smtClean="0"/>
              <a:t>dosiahnuť postavenie, z ktorého možno viesť paľbu</a:t>
            </a:r>
          </a:p>
          <a:p>
            <a:pPr lvl="1"/>
            <a:r>
              <a:rPr lang="sk-SK" dirty="0"/>
              <a:t>z</a:t>
            </a:r>
            <a:r>
              <a:rPr lang="sk-SK" dirty="0" smtClean="0"/>
              <a:t>aujať </a:t>
            </a:r>
            <a:r>
              <a:rPr lang="sk-SK" dirty="0"/>
              <a:t>pozíciu, ktorá umožní dosiahnuť </a:t>
            </a:r>
            <a:r>
              <a:rPr lang="sk-SK" dirty="0" smtClean="0"/>
              <a:t>prekvapenie</a:t>
            </a:r>
          </a:p>
          <a:p>
            <a:pPr lvl="1"/>
            <a:r>
              <a:rPr lang="sk-SK" dirty="0" smtClean="0"/>
              <a:t>predstihnúť </a:t>
            </a:r>
            <a:r>
              <a:rPr lang="sk-SK" dirty="0"/>
              <a:t>manéver nepriateľa obsadením </a:t>
            </a:r>
            <a:r>
              <a:rPr lang="sk-SK" dirty="0" smtClean="0"/>
              <a:t>a zmocnením </a:t>
            </a:r>
            <a:r>
              <a:rPr lang="sk-SK" dirty="0"/>
              <a:t>sa </a:t>
            </a:r>
            <a:r>
              <a:rPr lang="sk-SK" dirty="0" smtClean="0"/>
              <a:t>terénu</a:t>
            </a:r>
          </a:p>
          <a:p>
            <a:r>
              <a:rPr lang="sk-SK" dirty="0" smtClean="0"/>
              <a:t>palebná sila</a:t>
            </a:r>
          </a:p>
          <a:p>
            <a:pPr lvl="1"/>
            <a:r>
              <a:rPr lang="sk-SK" dirty="0" smtClean="0"/>
              <a:t>ničí, neutralizuje, potláča, demoralizuje, ovplyvňuje činnosť nepriateľa</a:t>
            </a:r>
          </a:p>
          <a:p>
            <a:pPr lvl="1"/>
            <a:r>
              <a:rPr lang="sk-SK" dirty="0" smtClean="0"/>
              <a:t>z mora, pevniny, zo vzdušného priestoru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515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Úspech a koncové stavy</a:t>
            </a:r>
          </a:p>
          <a:p>
            <a:r>
              <a:rPr lang="sk-SK" dirty="0" smtClean="0"/>
              <a:t>Manévrový prístup</a:t>
            </a:r>
          </a:p>
          <a:p>
            <a:r>
              <a:rPr lang="sk-SK" dirty="0" smtClean="0"/>
              <a:t>Spôsoby útoku</a:t>
            </a:r>
          </a:p>
          <a:p>
            <a:r>
              <a:rPr lang="sk-SK" dirty="0" smtClean="0"/>
              <a:t>Prostriedky útoku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840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Úspech a koncové stavy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Úspech</a:t>
            </a:r>
          </a:p>
          <a:p>
            <a:pPr lvl="1"/>
            <a:r>
              <a:rPr lang="sk-SK" dirty="0" smtClean="0"/>
              <a:t>definovateľný a merateľný</a:t>
            </a:r>
          </a:p>
          <a:p>
            <a:pPr lvl="1"/>
            <a:r>
              <a:rPr lang="sk-SK" dirty="0" smtClean="0"/>
              <a:t>≠ len víťazstvo</a:t>
            </a:r>
          </a:p>
          <a:p>
            <a:pPr lvl="1"/>
            <a:r>
              <a:rPr lang="sk-SK" dirty="0"/>
              <a:t>z</a:t>
            </a:r>
            <a:r>
              <a:rPr lang="sk-SK" dirty="0" smtClean="0"/>
              <a:t>mierenie, stabilizácia, prijatie mierového plánu</a:t>
            </a:r>
          </a:p>
          <a:p>
            <a:r>
              <a:rPr lang="sk-SK" dirty="0" smtClean="0"/>
              <a:t>Postupný úspech</a:t>
            </a:r>
          </a:p>
          <a:p>
            <a:pPr lvl="1"/>
            <a:r>
              <a:rPr lang="sk-SK" dirty="0" smtClean="0"/>
              <a:t>bojovať na fyzické prostriedky</a:t>
            </a:r>
          </a:p>
          <a:p>
            <a:pPr lvl="1"/>
            <a:r>
              <a:rPr lang="sk-SK" dirty="0"/>
              <a:t>b</a:t>
            </a:r>
            <a:r>
              <a:rPr lang="sk-SK" dirty="0" smtClean="0"/>
              <a:t>ojovať na odhodlanie, súdržnosť</a:t>
            </a:r>
          </a:p>
          <a:p>
            <a:pPr lvl="2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68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sk-SK" dirty="0" smtClean="0"/>
              <a:t>Porážka</a:t>
            </a:r>
          </a:p>
          <a:p>
            <a:pPr lvl="1"/>
            <a:r>
              <a:rPr lang="sk-SK" dirty="0" smtClean="0"/>
              <a:t>zredukovanie účinnosti bojujúcich, kedy nie sú schopní zabrániť nepriateľovi v dosiahnutí jeho koncového stavu</a:t>
            </a:r>
          </a:p>
          <a:p>
            <a:pPr lvl="1"/>
            <a:r>
              <a:rPr lang="sk-SK" dirty="0" smtClean="0"/>
              <a:t>nie je potrebné spôsobiť stopercentné straty</a:t>
            </a:r>
          </a:p>
          <a:p>
            <a:pPr lvl="1"/>
            <a:r>
              <a:rPr lang="sk-SK" dirty="0" smtClean="0"/>
              <a:t>úlohu zohrávajú emócie (strach, panika, šok)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584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Manévrový prístup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</a:t>
            </a:r>
            <a:r>
              <a:rPr lang="sk-SK" dirty="0" smtClean="0"/>
              <a:t>aktické použitie prístupu na základe účinkov</a:t>
            </a:r>
          </a:p>
          <a:p>
            <a:r>
              <a:rPr lang="sk-SK" dirty="0" smtClean="0"/>
              <a:t>zameriava sa na morálnu zložku nepriateľa</a:t>
            </a:r>
          </a:p>
          <a:p>
            <a:r>
              <a:rPr lang="sk-SK" dirty="0" smtClean="0"/>
              <a:t>významné charakteristiky</a:t>
            </a:r>
          </a:p>
          <a:p>
            <a:pPr lvl="1"/>
            <a:r>
              <a:rPr lang="sk-SK" dirty="0" smtClean="0"/>
              <a:t>rozmach</a:t>
            </a:r>
          </a:p>
          <a:p>
            <a:pPr lvl="1"/>
            <a:r>
              <a:rPr lang="sk-SK" dirty="0" smtClean="0"/>
              <a:t>vysoké tempo</a:t>
            </a:r>
          </a:p>
          <a:p>
            <a:pPr lvl="1"/>
            <a:r>
              <a:rPr lang="sk-SK" dirty="0" smtClean="0"/>
              <a:t>agilnosť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051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sk-SK" dirty="0" smtClean="0"/>
              <a:t>hlavným obsahom je zameranie na:</a:t>
            </a:r>
          </a:p>
          <a:p>
            <a:pPr lvl="1"/>
            <a:r>
              <a:rPr lang="sk-SK" dirty="0" smtClean="0"/>
              <a:t>porážku a rozklad nepriateľa</a:t>
            </a:r>
          </a:p>
          <a:p>
            <a:pPr lvl="1"/>
            <a:r>
              <a:rPr lang="sk-SK" dirty="0" smtClean="0"/>
              <a:t>zlomenie vôle nepriateľa</a:t>
            </a:r>
          </a:p>
          <a:p>
            <a:r>
              <a:rPr lang="sk-SK" dirty="0" smtClean="0"/>
              <a:t>vždy obsahuje: pohyb, paľbu, pozičnú obranu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6909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Spôsoby útoku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presvedčenie, vôľu a súdržnosť nepriateľa</a:t>
            </a:r>
          </a:p>
          <a:p>
            <a:r>
              <a:rPr lang="sk-SK" dirty="0" smtClean="0"/>
              <a:t>uskutočňujú sa v kombinácií</a:t>
            </a:r>
          </a:p>
          <a:p>
            <a:r>
              <a:rPr lang="sk-SK" dirty="0" smtClean="0"/>
              <a:t>pochopiť nepriateľa, jeho systém a motiváciu</a:t>
            </a:r>
          </a:p>
          <a:p>
            <a:r>
              <a:rPr lang="sk-SK" dirty="0" smtClean="0"/>
              <a:t>účinným spôsobom je nepriateľa šokovať</a:t>
            </a:r>
          </a:p>
          <a:p>
            <a:r>
              <a:rPr lang="sk-SK" dirty="0" smtClean="0"/>
              <a:t>šokové efekty</a:t>
            </a:r>
          </a:p>
          <a:p>
            <a:pPr lvl="1"/>
            <a:r>
              <a:rPr lang="sk-SK" dirty="0" smtClean="0"/>
              <a:t>znížená intenzita bojovej činnosti, útek, panika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9053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sk-SK" dirty="0" smtClean="0"/>
              <a:t>príčiny šokových efektov</a:t>
            </a:r>
          </a:p>
          <a:p>
            <a:pPr lvl="1"/>
            <a:r>
              <a:rPr lang="sk-SK" dirty="0" smtClean="0"/>
              <a:t>prekvapenie</a:t>
            </a:r>
          </a:p>
          <a:p>
            <a:pPr lvl="1"/>
            <a:r>
              <a:rPr lang="sk-SK" dirty="0" smtClean="0"/>
              <a:t>šokové akcie</a:t>
            </a:r>
          </a:p>
          <a:p>
            <a:pPr lvl="1"/>
            <a:r>
              <a:rPr lang="sk-SK" dirty="0" smtClean="0"/>
              <a:t>deštrukcia</a:t>
            </a:r>
          </a:p>
          <a:p>
            <a:r>
              <a:rPr lang="sk-SK" dirty="0" smtClean="0"/>
              <a:t>Prekvapenie</a:t>
            </a:r>
          </a:p>
          <a:p>
            <a:pPr lvl="1"/>
            <a:r>
              <a:rPr lang="sk-SK" dirty="0" smtClean="0"/>
              <a:t>spojené vždy s neočakávanou akciou</a:t>
            </a:r>
          </a:p>
          <a:p>
            <a:pPr lvl="2"/>
            <a:r>
              <a:rPr lang="sk-SK" dirty="0" smtClean="0"/>
              <a:t>načasovanie, smer, prostriedky, spôsob útoku</a:t>
            </a:r>
          </a:p>
          <a:p>
            <a:r>
              <a:rPr lang="sk-SK" dirty="0" smtClean="0"/>
              <a:t>Šoková akcia</a:t>
            </a:r>
          </a:p>
          <a:p>
            <a:pPr lvl="1"/>
            <a:r>
              <a:rPr lang="sk-SK" dirty="0" smtClean="0"/>
              <a:t>náhle, sústredené použitie násilia</a:t>
            </a:r>
          </a:p>
          <a:p>
            <a:pPr lvl="1"/>
            <a:r>
              <a:rPr lang="sk-SK" dirty="0" smtClean="0"/>
              <a:t>účinné v noci alebo v uzatvorenom priestore</a:t>
            </a:r>
          </a:p>
          <a:p>
            <a:pPr lvl="1"/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2230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sk-SK" dirty="0" smtClean="0"/>
              <a:t>Deštrukcia</a:t>
            </a:r>
          </a:p>
          <a:p>
            <a:pPr lvl="1"/>
            <a:r>
              <a:rPr lang="sk-SK" dirty="0" smtClean="0"/>
              <a:t>hlavný dôvod na vyvolanie šoku</a:t>
            </a:r>
          </a:p>
          <a:p>
            <a:pPr lvl="1"/>
            <a:r>
              <a:rPr lang="sk-SK" dirty="0" smtClean="0"/>
              <a:t>ničenie liniek a uzlov velenia a riadenia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6213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260</Words>
  <Application>Microsoft Office PowerPoint</Application>
  <PresentationFormat>Prezentácia na obrazovke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Prístup k vedeniu pozemných operácií</vt:lpstr>
      <vt:lpstr>OBSAH</vt:lpstr>
      <vt:lpstr>Úspech a koncové stavy</vt:lpstr>
      <vt:lpstr>Prezentácia programu PowerPoint</vt:lpstr>
      <vt:lpstr>Manévrový prístup</vt:lpstr>
      <vt:lpstr>Prezentácia programu PowerPoint</vt:lpstr>
      <vt:lpstr>Spôsoby útoku</vt:lpstr>
      <vt:lpstr>Prezentácia programu PowerPoint</vt:lpstr>
      <vt:lpstr>Prezentácia programu PowerPoint</vt:lpstr>
      <vt:lpstr>Prostriedky útoku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Prístup k vedeniu pozemných operácií</dc:title>
  <dc:creator>Janec</dc:creator>
  <cp:lastModifiedBy>Janec</cp:lastModifiedBy>
  <cp:revision>6</cp:revision>
  <dcterms:created xsi:type="dcterms:W3CDTF">2011-05-30T15:37:03Z</dcterms:created>
  <dcterms:modified xsi:type="dcterms:W3CDTF">2011-05-30T16:26:58Z</dcterms:modified>
</cp:coreProperties>
</file>