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charset="-18"/>
      <p:regular r:id="rId14"/>
      <p:bold r:id="rId15"/>
      <p:italic r:id="rId16"/>
      <p:boldItalic r:id="rId17"/>
    </p:embeddedFont>
    <p:embeddedFont>
      <p:font typeface="Playfair Display" charset="-18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5aaff0e3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5aaff0e3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5aaff0e3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5aaff0e3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5aaff0e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5aaff0e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5aaff0e3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5aaff0e3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5aaff0e3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5aaff0e3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5aaff0e3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5aaff0e3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5aaff0e3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5aaff0e3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5aaff0e3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5aaff0e3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5aaff0e3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5aaff0e3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5aaff0e3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5aaff0e3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Semestrálny projekt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867350" y="3211500"/>
            <a:ext cx="34092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 Charitatívny ples OS SR 2022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36600" y="4554475"/>
            <a:ext cx="8493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dirty="0">
                <a:latin typeface="Lato"/>
                <a:ea typeface="Lato"/>
                <a:cs typeface="Lato"/>
                <a:sym typeface="Lato"/>
              </a:rPr>
              <a:t>voj.1.st. Bc. Nikola SUVÁKOVÁ 						</a:t>
            </a:r>
            <a:r>
              <a:rPr lang="sk" dirty="0" smtClean="0">
                <a:latin typeface="Lato"/>
                <a:ea typeface="Lato"/>
                <a:cs typeface="Lato"/>
                <a:sym typeface="Lato"/>
              </a:rPr>
              <a:t>M11bBOŠ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Komunikačný plán 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825">
                <a:solidFill>
                  <a:srgbClr val="FFFFFF"/>
                </a:solidFill>
              </a:rPr>
              <a:t>Cieľom komunikačného plánu je zabezpečiť efektívnu výmenu a porozumenie informáciám medzi zainteresovanými stranami. Pre úspešnosť projektu je efektívna komunikácia veľmi dôležitá. Zainteresovaným stranám musia byť podávané relevantné informácie, ktoré presne spĺňajú ich očakávania. Komunikácia musí byť užitočná, jasná a správne načasovaná.</a:t>
            </a:r>
            <a:r>
              <a:rPr lang="sk" sz="1825" i="1">
                <a:solidFill>
                  <a:srgbClr val="FFFFFF"/>
                </a:solidFill>
              </a:rPr>
              <a:t> „Ako komunikovať ?“</a:t>
            </a:r>
            <a:endParaRPr sz="1825" i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Ďakujem za pozornosť.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45475" y="288750"/>
            <a:ext cx="8124900" cy="45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 b="1">
                <a:solidFill>
                  <a:srgbClr val="FFFFFF"/>
                </a:solidFill>
              </a:rPr>
              <a:t>OBSAH:</a:t>
            </a:r>
            <a:endParaRPr sz="2000" b="1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sk" sz="2000" b="1">
                <a:solidFill>
                  <a:srgbClr val="000000"/>
                </a:solidFill>
              </a:rPr>
              <a:t>Cieľ a výstupy projektu.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sk" sz="2000" b="1">
                <a:solidFill>
                  <a:srgbClr val="000000"/>
                </a:solidFill>
              </a:rPr>
              <a:t>Plán  - Dekompozícia projektu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sk" sz="2000" b="1">
                <a:solidFill>
                  <a:srgbClr val="000000"/>
                </a:solidFill>
              </a:rPr>
              <a:t>Časový plán projektu. 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sk" sz="2000" b="1">
                <a:solidFill>
                  <a:srgbClr val="000000"/>
                </a:solidFill>
              </a:rPr>
              <a:t>Plánovanie kvality projektu - ISHIKAWA dekompozícia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sk" sz="2000" b="1">
                <a:solidFill>
                  <a:srgbClr val="000000"/>
                </a:solidFill>
              </a:rPr>
              <a:t>Matica zodpovednosti 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sk" sz="2000" b="1">
                <a:solidFill>
                  <a:srgbClr val="000000"/>
                </a:solidFill>
              </a:rPr>
              <a:t>Rozpočtovanie projektu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sk" sz="2000" b="1">
                <a:solidFill>
                  <a:srgbClr val="000000"/>
                </a:solidFill>
              </a:rPr>
              <a:t>Plán obstarávania v projekte.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sk" sz="2000" b="1">
                <a:solidFill>
                  <a:srgbClr val="000000"/>
                </a:solidFill>
              </a:rPr>
              <a:t>Plán riadenia rizík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sk" sz="2000" b="1">
                <a:solidFill>
                  <a:srgbClr val="000000"/>
                </a:solidFill>
              </a:rPr>
              <a:t>Komunikačný plán  </a:t>
            </a:r>
            <a:endParaRPr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Cieľ a výstupy projektu 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718925" y="0"/>
            <a:ext cx="4235100" cy="48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441" b="1">
                <a:solidFill>
                  <a:srgbClr val="FFFFFF"/>
                </a:solidFill>
              </a:rPr>
              <a:t>Cieľ projektu</a:t>
            </a:r>
            <a:endParaRPr sz="1441" b="1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441">
                <a:solidFill>
                  <a:srgbClr val="FFFFFF"/>
                </a:solidFill>
              </a:rPr>
              <a:t>        	Organizácia tanečno-zábavného podujatie (plesu) pre 450 hostí, v SND. Plesové      	podujatie sa uskutoční dňa 22.4.2022.</a:t>
            </a:r>
            <a:endParaRPr sz="1441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41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441" b="1">
                <a:solidFill>
                  <a:srgbClr val="FFFFFF"/>
                </a:solidFill>
              </a:rPr>
              <a:t>Čiastkové ciele (Subciele):</a:t>
            </a:r>
            <a:endParaRPr sz="1441" b="1">
              <a:solidFill>
                <a:srgbClr val="FFFFFF"/>
              </a:solidFill>
            </a:endParaRPr>
          </a:p>
          <a:p>
            <a:pPr marL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541">
                <a:solidFill>
                  <a:srgbClr val="FFFFFF"/>
                </a:solidFill>
              </a:rPr>
              <a:t>·</a:t>
            </a:r>
            <a:r>
              <a:rPr lang="sk" sz="1041">
                <a:solidFill>
                  <a:srgbClr val="FFFFFF"/>
                </a:solidFill>
              </a:rPr>
              <a:t>       </a:t>
            </a:r>
            <a:r>
              <a:rPr lang="sk" sz="1541">
                <a:solidFill>
                  <a:srgbClr val="FFFFFF"/>
                </a:solidFill>
              </a:rPr>
              <a:t>dosiahnuť zisk z predaja tombolových lístkov,</a:t>
            </a:r>
            <a:endParaRPr sz="1541">
              <a:solidFill>
                <a:srgbClr val="FFFFFF"/>
              </a:solidFill>
            </a:endParaRPr>
          </a:p>
          <a:p>
            <a:pPr marL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541">
                <a:solidFill>
                  <a:srgbClr val="FFFFFF"/>
                </a:solidFill>
              </a:rPr>
              <a:t>·</a:t>
            </a:r>
            <a:r>
              <a:rPr lang="sk" sz="1041">
                <a:solidFill>
                  <a:srgbClr val="FFFFFF"/>
                </a:solidFill>
              </a:rPr>
              <a:t>   	</a:t>
            </a:r>
            <a:r>
              <a:rPr lang="sk" sz="1541">
                <a:solidFill>
                  <a:srgbClr val="FFFFFF"/>
                </a:solidFill>
              </a:rPr>
              <a:t>zabezpečiť účasť minimálne 80 % z pozvaných hostí,</a:t>
            </a:r>
            <a:endParaRPr sz="1541">
              <a:solidFill>
                <a:srgbClr val="FFFFFF"/>
              </a:solidFill>
            </a:endParaRPr>
          </a:p>
          <a:p>
            <a:pPr marL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541">
                <a:solidFill>
                  <a:srgbClr val="FFFFFF"/>
                </a:solidFill>
              </a:rPr>
              <a:t>·</a:t>
            </a:r>
            <a:r>
              <a:rPr lang="sk" sz="1041">
                <a:solidFill>
                  <a:srgbClr val="FFFFFF"/>
                </a:solidFill>
              </a:rPr>
              <a:t>   	</a:t>
            </a:r>
            <a:r>
              <a:rPr lang="sk" sz="1541">
                <a:solidFill>
                  <a:srgbClr val="FFFFFF"/>
                </a:solidFill>
              </a:rPr>
              <a:t>zabezpečiť minimálne 100 položiek v tombole, z ktorých predaja sa získajú finančné prostriedky pre Detské kardiocentrum.</a:t>
            </a:r>
            <a:endParaRPr sz="1541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41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441" b="1">
                <a:solidFill>
                  <a:srgbClr val="FFFFFF"/>
                </a:solidFill>
              </a:rPr>
              <a:t>Výstupy projektu a ich špecifikácie</a:t>
            </a:r>
            <a:endParaRPr sz="1441" b="1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541">
                <a:solidFill>
                  <a:srgbClr val="FFFFFF"/>
                </a:solidFill>
              </a:rPr>
              <a:t>- Vyzbierané finančné prostriedky.</a:t>
            </a:r>
            <a:endParaRPr sz="154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4402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Plán- Dekompozícia projektu 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67200" y="1180525"/>
            <a:ext cx="7809600" cy="3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 rámci projektu rozlišujeme dekompozíciu vecnú a organizačnú, resp. dekompozíciu organizačnej štruktúry. To znamená, že ide o grafické a textové popísanie hierarchie úloh a ich popisov, ako aj funkcionárov zodpovedných za projekt.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➔"/>
            </a:pPr>
            <a:r>
              <a:rPr lang="sk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sk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Vecná dekompozícia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	Vecná, resp. štruktúrovaná dekompozícia je rozklad činností projektu na menšie časti. Pri členení projektu a jednotlivé fázy sa ľahšie odstraňujú chyby, úlohy sú zrozumiteľnejšie, efektívnejšie sa kontroluje využitie zdrojov. Vecná dekompozícia projektu nám odpovedá na otázku: </a:t>
            </a:r>
            <a:r>
              <a:rPr lang="sk" sz="1600" i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„Čo máme urobiť?“</a:t>
            </a:r>
            <a:endParaRPr sz="1600"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➔"/>
            </a:pPr>
            <a:r>
              <a:rPr lang="sk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Organizačná dekompozícia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Časový plán projektu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081875" y="114325"/>
            <a:ext cx="4860300" cy="1302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>
                <a:solidFill>
                  <a:srgbClr val="FFFFFF"/>
                </a:solidFill>
              </a:rPr>
              <a:t>Časové plánovanie projektu predstavuje výber a použitie najvhodnejších metód na vytvorenie sledu jednotlivých činností v čase tak, aby sa dosiahli ciele projektu. Výsledkom je časový plán projektu.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38" y="1475450"/>
            <a:ext cx="7697975" cy="3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265500" y="43550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Plánovanie kvality projektu 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265500" y="2265850"/>
            <a:ext cx="4045200" cy="25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802">
                <a:solidFill>
                  <a:srgbClr val="000000"/>
                </a:solidFill>
              </a:rPr>
              <a:t>Pri plánovaní kvality projektu si odpovedáme na otázku: </a:t>
            </a:r>
            <a:r>
              <a:rPr lang="sk" sz="3802" i="1">
                <a:solidFill>
                  <a:srgbClr val="000000"/>
                </a:solidFill>
              </a:rPr>
              <a:t>„Akú bude mať daný projekt kvalitu?“</a:t>
            </a:r>
            <a:endParaRPr sz="3802" i="1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802">
                <a:solidFill>
                  <a:srgbClr val="000000"/>
                </a:solidFill>
              </a:rPr>
              <a:t>        	K plánovaniu kvality patria všetky požiadavky, ktoré by sme mali plniť, aby boli spokojní zákazníci, majitelia aj samotné okolie. K stanoveniu týchto požiadaviek slúži  ISHIKAWA dekompozícia.</a:t>
            </a:r>
            <a:endParaRPr sz="3802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625" y="665625"/>
            <a:ext cx="3574725" cy="38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Matica zodpovednosti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l="22030" t="26121" r="27660" b="16683"/>
          <a:stretch/>
        </p:blipFill>
        <p:spPr>
          <a:xfrm>
            <a:off x="3308625" y="2084975"/>
            <a:ext cx="5444952" cy="28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 rot="-2699306">
            <a:off x="-280629" y="3053774"/>
            <a:ext cx="4204457" cy="4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 i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,,Kto bude realizovať projekt a jeho činnosti?“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/>
          <p:nvPr/>
        </p:nvSpPr>
        <p:spPr>
          <a:xfrm rot="-3547243">
            <a:off x="2062394" y="3669068"/>
            <a:ext cx="802563" cy="122367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 flipH="1">
            <a:off x="509550" y="484650"/>
            <a:ext cx="81249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Rozpočtovanie projektu 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967950" y="1264500"/>
            <a:ext cx="72081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>
                <a:latin typeface="Lato"/>
                <a:ea typeface="Lato"/>
                <a:cs typeface="Lato"/>
                <a:sym typeface="Lato"/>
              </a:rPr>
              <a:t>Priame náklady na projekt sú určené parametrickým odhadom podľa neustále aktualizovaných noriem a tabuliek. Súčasne sa do nákladov pripočítavajú ceny materiálových komponentov. Náklady jednotlivých prác sú teda určené komplexne so všetkými priamymi nákladmi vrátane priamych miezd, výrobnej réžie a odpisov.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>
                <a:latin typeface="Lato"/>
                <a:ea typeface="Lato"/>
                <a:cs typeface="Lato"/>
                <a:sym typeface="Lato"/>
              </a:rPr>
              <a:t>Finančný plán  predstavuje podrobné rozpracovanie koľko bude daná komodita stáť, taktiež sa tu kalkuluje na energie a platy zamestnancov, ktorý budú dané činnosti vykonávať. Realizácia prípravy a organizácie Charitatívneho plesu OS SR 2022 bude stáť asi 20 500 €.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dirty="0"/>
              <a:t>Plán riadenia rizík</a:t>
            </a: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46">
                <a:solidFill>
                  <a:srgbClr val="FFFFFF"/>
                </a:solidFill>
              </a:rPr>
              <a:t>  </a:t>
            </a:r>
            <a:endParaRPr sz="1646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46">
                <a:solidFill>
                  <a:srgbClr val="FFFFFF"/>
                </a:solidFill>
              </a:rPr>
              <a:t>Počas plesového podujatia môže dôjsť k rozličným udalostiam, ktoré narušia jeho priebeh, alebo dokonca ohrozia jeho realizáciu. Môže ísť najmä o:</a:t>
            </a:r>
            <a:endParaRPr sz="1646">
              <a:solidFill>
                <a:srgbClr val="FFFFFF"/>
              </a:solidFill>
            </a:endParaRPr>
          </a:p>
          <a:p>
            <a:pPr marL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46">
                <a:solidFill>
                  <a:srgbClr val="FFFFFF"/>
                </a:solidFill>
              </a:rPr>
              <a:t>·   	nedostatočné finančné prostriedky,</a:t>
            </a:r>
            <a:endParaRPr sz="1646">
              <a:solidFill>
                <a:srgbClr val="FFFFFF"/>
              </a:solidFill>
            </a:endParaRPr>
          </a:p>
          <a:p>
            <a:pPr marL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46">
                <a:solidFill>
                  <a:srgbClr val="FFFFFF"/>
                </a:solidFill>
              </a:rPr>
              <a:t>·   	poškodenie zdravia,</a:t>
            </a:r>
            <a:endParaRPr sz="1646">
              <a:solidFill>
                <a:srgbClr val="FFFFFF"/>
              </a:solidFill>
            </a:endParaRPr>
          </a:p>
          <a:p>
            <a:pPr marL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46">
                <a:solidFill>
                  <a:srgbClr val="FFFFFF"/>
                </a:solidFill>
              </a:rPr>
              <a:t>·   	nedostatočná účasť. </a:t>
            </a:r>
            <a:endParaRPr sz="1646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141150" y="1212150"/>
            <a:ext cx="4341000" cy="256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54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Riziko je pojem, ktorý označuje neistý výsledok s možným nežiaducim stavom. Riziko znamená hrozbu, potenciálny problém, nebezpečenstvo vzniku škody, možnosť zlyhania a neúspechu, poškodenia, straty, či zničenia, jednoducho dosiahnutie iného výsledku oproti pôvodne predpokladanému.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2"/>
          </p:nvPr>
        </p:nvSpPr>
        <p:spPr>
          <a:xfrm>
            <a:off x="4631000" y="1734975"/>
            <a:ext cx="4405500" cy="3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sk" sz="1621" dirty="0">
                <a:solidFill>
                  <a:srgbClr val="000000"/>
                </a:solidFill>
              </a:rPr>
              <a:t>  </a:t>
            </a:r>
            <a:endParaRPr sz="162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sk" sz="1621" dirty="0">
                <a:solidFill>
                  <a:srgbClr val="000000"/>
                </a:solidFill>
              </a:rPr>
              <a:t>Počas plesového podujatia môže dôjsť k rozličným udalostiam, ktoré narušia jeho priebeh, alebo dokonca ohrozia jeho realizáciu. Môže ísť najmä o:</a:t>
            </a:r>
            <a:endParaRPr sz="1621" dirty="0">
              <a:solidFill>
                <a:srgbClr val="000000"/>
              </a:solidFill>
            </a:endParaRPr>
          </a:p>
          <a:p>
            <a:pPr marL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sk" sz="1621" dirty="0">
                <a:solidFill>
                  <a:srgbClr val="000000"/>
                </a:solidFill>
              </a:rPr>
              <a:t>·   	nedostatočné finančné prostriedky,</a:t>
            </a:r>
            <a:endParaRPr sz="1621" dirty="0">
              <a:solidFill>
                <a:srgbClr val="000000"/>
              </a:solidFill>
            </a:endParaRPr>
          </a:p>
          <a:p>
            <a:pPr marL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sk" sz="1621" dirty="0">
                <a:solidFill>
                  <a:srgbClr val="000000"/>
                </a:solidFill>
              </a:rPr>
              <a:t>·   	poškodenie zdravia,</a:t>
            </a:r>
            <a:endParaRPr sz="1621" dirty="0">
              <a:solidFill>
                <a:srgbClr val="000000"/>
              </a:solidFill>
            </a:endParaRPr>
          </a:p>
          <a:p>
            <a:pPr marL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sk" sz="1005" dirty="0">
                <a:solidFill>
                  <a:srgbClr val="FFFFFF"/>
                </a:solidFill>
              </a:rPr>
              <a:t>·   </a:t>
            </a:r>
            <a:r>
              <a:rPr lang="sk" sz="1505" dirty="0">
                <a:solidFill>
                  <a:srgbClr val="000000"/>
                </a:solidFill>
              </a:rPr>
              <a:t>	nedostatočná účasť.   </a:t>
            </a:r>
            <a:endParaRPr sz="150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Prezentácia na obrazovke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Lato</vt:lpstr>
      <vt:lpstr>Playfair Display</vt:lpstr>
      <vt:lpstr>Times New Roman</vt:lpstr>
      <vt:lpstr>Coral</vt:lpstr>
      <vt:lpstr>Semestrálny projekt </vt:lpstr>
      <vt:lpstr>OBSAH: Cieľ a výstupy projektu. Plán  - Dekompozícia projektu Časový plán projektu.  Plánovanie kvality projektu - ISHIKAWA dekompozícia Matica zodpovednosti  Rozpočtovanie projektu Plán obstarávania v projekte. Plán riadenia rizík Komunikačný plán  </vt:lpstr>
      <vt:lpstr>Cieľ a výstupy projektu </vt:lpstr>
      <vt:lpstr>Plán- Dekompozícia projektu </vt:lpstr>
      <vt:lpstr>Časový plán projektu</vt:lpstr>
      <vt:lpstr>Plánovanie kvality projektu </vt:lpstr>
      <vt:lpstr>Matica zodpovednosti</vt:lpstr>
      <vt:lpstr>Rozpočtovanie projektu </vt:lpstr>
      <vt:lpstr>Plán riadenia rizík</vt:lpstr>
      <vt:lpstr>Komunikačný plán 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Semestrálny projekt </dc:title>
  <dc:creator>Užívateľ2</dc:creator>
  <cp:lastModifiedBy>Windows User</cp:lastModifiedBy>
  <cp:revision>1</cp:revision>
  <dcterms:modified xsi:type="dcterms:W3CDTF">2021-01-31T19:54:53Z</dcterms:modified>
</cp:coreProperties>
</file>