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veat" charset="0"/>
      <p:regular r:id="rId17"/>
      <p:bold r:id="rId18"/>
    </p:embeddedFont>
    <p:embeddedFont>
      <p:font typeface="Caveat Regular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3b853bd73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3b853bd73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3b853bd73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3b853bd73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3b853bd73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3b853bd73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3b853bd7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3b853bd7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3b853bd73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3b853bd73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b853bd7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b853bd7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b853bd7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3b853bd7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3b853bd73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3b853bd73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3b853bd7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3b853bd7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3b853bd73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3b853bd73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3b853bd7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3b853bd7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3e241b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3e241b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3e241b5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3e241b5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kademickyrepozitar.sk/sk/repozitar/rimsky-klub-a-jeho-aktivity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lubofrom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8575" y="109200"/>
            <a:ext cx="86874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5180" b="1">
                <a:latin typeface="Caveat"/>
                <a:ea typeface="Caveat"/>
                <a:cs typeface="Caveat"/>
                <a:sym typeface="Caveat"/>
              </a:rPr>
              <a:t>Rímsky klub - THE CLUB OF ROME</a:t>
            </a:r>
            <a:endParaRPr sz="518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47325" y="4372200"/>
            <a:ext cx="53367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b="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voj. SUVÁKOVÁ Nikola </a:t>
            </a:r>
            <a:endParaRPr b="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b="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2020/2021</a:t>
            </a:r>
            <a:endParaRPr b="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Národné asociácie</a:t>
            </a:r>
            <a:endParaRPr sz="341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-  </a:t>
            </a:r>
            <a:r>
              <a:rPr lang="sk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má národné asociácie v 35 krajinách  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 - ich poslaním je šíriť myšlienky a vízie Rímskeho klubu v krajinách, ponúkať riešenia a presadzovať udržateľnejšiu ekomoniku v krajinách a podporovať medzinárodný sekretariát Rímskeho klubu s usporiadavaním akcií, ako sú valné zhromaždenia.</a:t>
            </a:r>
            <a:endParaRPr sz="2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127" y="1152475"/>
            <a:ext cx="42492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29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Správy Rímskeho klubu:</a:t>
            </a:r>
            <a:endParaRPr sz="341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11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07600" y="866050"/>
            <a:ext cx="8728800" cy="4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k" sz="202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Správy Rímskemu klubu považuje toto združenie za najdôležitejšie dokumenty, ktoré vydáva. </a:t>
            </a:r>
            <a:endParaRPr sz="202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marR="381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k" sz="202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Jedná sa o recenzované štúdie zadanej výkonným výborom alebo navrhované členom alebo skupinou členov alebo jednotlivcom alebo inštitúciou mimo klub. </a:t>
            </a:r>
            <a:endParaRPr sz="202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marR="381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k" sz="202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Podľa členov klubu pomáhajú rozhodujúcim osobám a verejnosti lepšie pochopiť hlavné globálne problémy. </a:t>
            </a:r>
            <a:endParaRPr sz="202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marR="381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k" sz="202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Často obsahujú konkrétne politické návrhy a usilujú o posilnenie väčšieho zmyslu pre občiansku zodpovednosť. </a:t>
            </a:r>
            <a:endParaRPr sz="2021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marR="381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k" sz="2021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Sú určené na začatie diskusie medzi podnikateľmi, politiky, šéfov medzinárodných agentúr, akademikmi, pedagógmi a médiami.</a:t>
            </a:r>
            <a:endParaRPr sz="128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20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Aurelio Peccei: Sto stránok pre budúcnosť – Reflexie prezidenta Rímskeho klubu</a:t>
            </a:r>
            <a:endParaRPr sz="3420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579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„Humanizmus charakteristický pre našu epochu musí nahradiť princípy a normy, na ktoré sa teraz pozerá ako na nedotknuteľné, ale ktoré sa stávajú nepoužiteľnými alebo sú v rozpore s našimi cieľmi, musí podporovať nové hodnotové systémy, aby sme obnovili našu vnútornú rovnováhu a novými spirituálnymi, etickými, filozofickými, sociálnymi, politickymi, estetickými a umeleckými motiváciami naplnili prázdnotu našich životov, musí byť schopný obnovi ť v nás lásku, priateľstvo, porozumenie, solidaritu a ducha obete a pohostinnosti a musí nám zrozumiteľne sprostredkovať, že tieto kvality nás tesnejšie spájajú s inými formami života a s našimi bratmi a sestrami kdekoľvek na Zemi, viac ako si vieme predstaviť.“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Zdroje.</a:t>
            </a:r>
            <a:endParaRPr sz="341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3"/>
              </a:rPr>
              <a:t>http://www.akademickyrepozitar.sk/sk/repozitar/rimsky-klub-a-jeho-aktivity.pdf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>
                <a:solidFill>
                  <a:schemeClr val="hlink"/>
                </a:solidFill>
                <a:hlinkClick r:id="rId4"/>
              </a:rPr>
              <a:t>https://www.clubofrome.org/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2965100" y="2179200"/>
            <a:ext cx="3861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900">
                <a:highlight>
                  <a:srgbClr val="FF0000"/>
                </a:highlight>
                <a:latin typeface="Caveat Regular"/>
                <a:ea typeface="Caveat Regular"/>
                <a:cs typeface="Caveat Regular"/>
                <a:sym typeface="Caveat Regular"/>
              </a:rPr>
              <a:t>Ďakujem za pozornosť </a:t>
            </a:r>
            <a:endParaRPr sz="3900">
              <a:highlight>
                <a:srgbClr val="FF0000"/>
              </a:highlight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20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Obsah:</a:t>
            </a:r>
            <a:endParaRPr sz="3420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786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81"/>
              <a:buFont typeface="Caveat"/>
              <a:buChar char="➔"/>
            </a:pPr>
            <a:r>
              <a:rPr lang="sk" sz="298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Rímsky klub</a:t>
            </a:r>
            <a:endParaRPr sz="298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41786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81"/>
              <a:buFont typeface="Caveat"/>
              <a:buChar char="➔"/>
            </a:pPr>
            <a:r>
              <a:rPr lang="sk" sz="298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Aurelio Peccei</a:t>
            </a:r>
            <a:endParaRPr sz="298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41786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81"/>
              <a:buFont typeface="Caveat"/>
              <a:buChar char="➔"/>
            </a:pPr>
            <a:r>
              <a:rPr lang="sk" sz="298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Jay W. Forrester</a:t>
            </a:r>
            <a:endParaRPr sz="298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41786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81"/>
              <a:buFont typeface="Caveat"/>
              <a:buChar char="➔"/>
            </a:pPr>
            <a:r>
              <a:rPr lang="sk" sz="298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Zloženie Rímskeho klubu </a:t>
            </a:r>
            <a:endParaRPr sz="298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41786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81"/>
              <a:buFont typeface="Caveat"/>
              <a:buChar char="➔"/>
            </a:pPr>
            <a:r>
              <a:rPr lang="sk" sz="298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Národné asociácie </a:t>
            </a:r>
            <a:endParaRPr sz="298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41786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81"/>
              <a:buFont typeface="Caveat"/>
              <a:buChar char="➔"/>
            </a:pPr>
            <a:r>
              <a:rPr lang="sk" sz="298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Správy Rímskeho klubu </a:t>
            </a:r>
            <a:endParaRPr sz="298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324" y="1152474"/>
            <a:ext cx="4659950" cy="25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20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Rímsky klub - 1968</a:t>
            </a:r>
            <a:endParaRPr sz="3420">
              <a:solidFill>
                <a:srgbClr val="000000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413" y="1585900"/>
            <a:ext cx="23145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806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 b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Medzinárodné nevládne združenie vedcov, podnikateľov a verejných činiteľov, zaoberajúcich sa výskumom globálnych problémov a možnými cestami ich riešenia. </a:t>
            </a:r>
            <a:endParaRPr sz="2000" b="1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 b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Rímsky klub: </a:t>
            </a:r>
            <a:endParaRPr sz="2000" b="1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 b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-bol vytvorený s cieľom riešiť rôzne krízy, ktorým čelí ľudstvo a planéta,</a:t>
            </a:r>
            <a:endParaRPr sz="2000" b="1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 b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- bol založený v roku 1968 z iniciatívy talianskeho priemyselníka Aurelia Pecceiho,</a:t>
            </a:r>
            <a:endParaRPr sz="2000" b="1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 b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-  publikuje výsledky svojich výskumov v podobe správ Rímskemu klubu.</a:t>
            </a:r>
            <a:endParaRPr sz="2000" b="1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Rímsky klub vznikol ako organizácia s limitovaným počtom členov, ktorý nemôže byť väčší ako 100. </a:t>
            </a:r>
            <a:endParaRPr sz="2000">
              <a:solidFill>
                <a:srgbClr val="000000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Členovia Rímskeho klubu sa v súčasnej dobe volia na obdobie 3 rokov. </a:t>
            </a:r>
            <a:endParaRPr sz="2000">
              <a:solidFill>
                <a:srgbClr val="000000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66425"/>
            <a:ext cx="8520600" cy="47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 dirty="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Sekretariát Rímskeho klubu sídli vo Winterthure vo Švajčiarsku. </a:t>
            </a:r>
            <a:endParaRPr sz="2000" dirty="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 dirty="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Pridruženými organizáciami Rímskeho klubu sú národné asociácie pre Rímsky klub. </a:t>
            </a:r>
            <a:endParaRPr sz="2000" dirty="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 súčasnosti funguje </a:t>
            </a:r>
            <a:r>
              <a:rPr lang="sk" sz="2000" smtClean="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35 </a:t>
            </a: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národných asociácii pre Rímsky klub vrátane Slovenskej asociácie 3 pre Súčasťou organizačnej štruktúry Rímskeho klubu je aj Európske podporné centrum – Club of Rome - European Support Center, ktoré ma sídlo vo Viedni. </a:t>
            </a:r>
            <a:endParaRPr sz="2000" dirty="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 dirty="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Rímsky klub organizuje každý rok výročné zhromaždenie spolu s konferenciami, ktoré prebiehajú súčasne s týmto výročným zhromaždením. </a:t>
            </a:r>
            <a:endParaRPr sz="2000" dirty="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 dirty="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Konferencie organizujú aj národné asociácie. </a:t>
            </a:r>
            <a:endParaRPr sz="2000" dirty="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Aurelio Peccei</a:t>
            </a:r>
            <a:endParaRPr sz="341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(* 4. 7. 1908 – † 14. 3. 1984) 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talianský ekonóm, priemyselník, prognostik a futurológ,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zakladateľ organizácie Club of Rome – Rímsky klub - 1968,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prvý prezident Rímskeho klubu - 1968 - 1984,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- zaoberal sa globálnymi problémami.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75" y="551533"/>
            <a:ext cx="3026425" cy="40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Jay W. Forrester</a:t>
            </a:r>
            <a:endParaRPr sz="341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4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Zakladateľ a tvorca systémovej dynamiky System Dynamics Group – MIT.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Tvorca globálnych modelov pre Správy Rímskemu klubu 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1970 - jeho prezentácia modelu sveta na MIT pre Club of Rome viedla k odštartovaniu projektu Project on the Predicament of Mankind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000" y="330918"/>
            <a:ext cx="2689000" cy="448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sk" sz="341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Zloženie Rímskeho klubu:</a:t>
            </a:r>
            <a:endParaRPr sz="341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3455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Dvaja prezidenti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Viceprezident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Generálny sekretár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Výkonný výbor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Valné zhromaždenie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4832400" y="13455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Členovia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Asociovaní členovia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Čestní členovia  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Členovia výkonného výboru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411">
                <a:latin typeface="Caveat"/>
                <a:ea typeface="Caveat"/>
                <a:cs typeface="Caveat"/>
                <a:sym typeface="Caveat"/>
              </a:rPr>
              <a:t>Ciele </a:t>
            </a:r>
            <a:endParaRPr sz="341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793600"/>
            <a:ext cx="8520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Cieľom Rímskeho klubu je identifikovať najdôležitejšie budúce problémy ľudstva a planéty prostredníctvom holistického, interdisciplinárneho a dlhodobého výskumu; vyhodnotiť alternatívne budúce scenáre a analýzy rizík; vyvíjať a navrhovať praktické postupy; oznamovať nové poznatky a trendy významným činiteľom a verejnosti a iniciovať spoločenské debaty s cieľom zlepšiť budúcnosť. Súčasný pracovný program rímskeho klubu sa zameriava na témy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reformulovanie cieľov a zmena fungovania našich ekonomických systémov;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oddelenie rastu prosperity a spotreby zdrojov;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zabezpečenie živobytia, pracovných miest a príjmov. 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Na dosiahnutie svojich cieľov sa Rímsky klub spolieha tiež na vzdelávanie mladšej generácie. Napríklad v Nemecku preto bola v roku 2004 založená celá sieť stredných škôl v rámci nemeckej asociácie Rímskeho klubu, medzi ktorých hlavné programové ciele patrí naplňovanie Ciele udržateľného rozvoja OSN.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400" y="2501798"/>
            <a:ext cx="2917050" cy="24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738</Words>
  <Application>Microsoft Office PowerPoint</Application>
  <PresentationFormat>Prezentácia na obrazovke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Caveat</vt:lpstr>
      <vt:lpstr>Caveat Regular</vt:lpstr>
      <vt:lpstr>Courier New</vt:lpstr>
      <vt:lpstr>Simple Dark</vt:lpstr>
      <vt:lpstr>Rímsky klub - THE CLUB OF ROME</vt:lpstr>
      <vt:lpstr>Obsah:</vt:lpstr>
      <vt:lpstr>Rímsky klub - 1968</vt:lpstr>
      <vt:lpstr>Snímka 4</vt:lpstr>
      <vt:lpstr>Aurelio Peccei</vt:lpstr>
      <vt:lpstr>Jay W. Forrester </vt:lpstr>
      <vt:lpstr> Zloženie Rímskeho klubu:</vt:lpstr>
      <vt:lpstr>Ciele </vt:lpstr>
      <vt:lpstr>Snímka 9</vt:lpstr>
      <vt:lpstr>Národné asociácie</vt:lpstr>
      <vt:lpstr>Správy Rímskeho klubu:  </vt:lpstr>
      <vt:lpstr>Aurelio Peccei: Sto stránok pre budúcnosť – Reflexie prezidenta Rímskeho klubu</vt:lpstr>
      <vt:lpstr>Zdroje.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Rímsky klub - THE CLUB OF ROME</dc:title>
  <cp:lastModifiedBy>Windows User</cp:lastModifiedBy>
  <cp:revision>1</cp:revision>
  <dcterms:modified xsi:type="dcterms:W3CDTF">2021-03-03T09:05:06Z</dcterms:modified>
</cp:coreProperties>
</file>