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11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58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9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0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1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48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802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08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0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8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56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FF71-5204-4ED9-B352-C2B9802BC544}" type="datetimeFigureOut">
              <a:rPr lang="sk-SK" smtClean="0"/>
              <a:t>28. 3. 2011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D742-0141-4300-A6C6-C1A833EC6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320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cap="all" dirty="0"/>
              <a:t>Rozsah vojenských aktivít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528992" cy="112697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sk-SK" dirty="0" smtClean="0"/>
              <a:t>Ján </a:t>
            </a:r>
            <a:r>
              <a:rPr lang="sk-SK" dirty="0" err="1" smtClean="0"/>
              <a:t>Bečkei</a:t>
            </a:r>
            <a:endParaRPr lang="sk-SK" dirty="0" smtClean="0"/>
          </a:p>
          <a:p>
            <a:pPr algn="r"/>
            <a:r>
              <a:rPr lang="sk-SK" dirty="0" smtClean="0"/>
              <a:t>Michal </a:t>
            </a:r>
            <a:r>
              <a:rPr lang="sk-SK" dirty="0" err="1" smtClean="0"/>
              <a:t>Adamuščin</a:t>
            </a:r>
            <a:endParaRPr lang="sk-SK" dirty="0" smtClean="0"/>
          </a:p>
          <a:p>
            <a:pPr algn="r"/>
            <a:r>
              <a:rPr lang="sk-SK" dirty="0" smtClean="0"/>
              <a:t>Gabriel </a:t>
            </a:r>
            <a:r>
              <a:rPr lang="sk-SK" dirty="0" err="1" smtClean="0"/>
              <a:t>Balošák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24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k-SK" sz="2400" dirty="0" smtClean="0"/>
              <a:t>Všetky hlavné operácie sú kombináciou súbežne vykonávaných aktivít.</a:t>
            </a:r>
          </a:p>
          <a:p>
            <a:pPr marL="457200" lvl="1" indent="0">
              <a:buNone/>
            </a:pPr>
            <a:endParaRPr lang="sk-SK" sz="2400" dirty="0" smtClean="0"/>
          </a:p>
          <a:p>
            <a:pPr marL="457200" lvl="1" indent="0">
              <a:buNone/>
            </a:pPr>
            <a:r>
              <a:rPr lang="sk-SK" sz="2400" dirty="0"/>
              <a:t>Charakteristiky vojenských operácií sa s priebehom času </a:t>
            </a:r>
            <a:r>
              <a:rPr lang="sk-SK" sz="2400" dirty="0" smtClean="0"/>
              <a:t>menia.</a:t>
            </a:r>
          </a:p>
          <a:p>
            <a:pPr marL="457200" lvl="1" indent="0">
              <a:buNone/>
            </a:pPr>
            <a:r>
              <a:rPr lang="sk-SK" sz="2400" dirty="0" smtClean="0"/>
              <a:t>  </a:t>
            </a:r>
            <a:endParaRPr lang="sk-SK" sz="2400" dirty="0"/>
          </a:p>
          <a:p>
            <a:pPr marL="457200" lvl="1" indent="0">
              <a:buNone/>
            </a:pPr>
            <a:r>
              <a:rPr lang="sk-SK" sz="2400" dirty="0"/>
              <a:t>Vojenské operácie  vedené počas jednej fázy vojenského </a:t>
            </a:r>
            <a:r>
              <a:rPr lang="sk-SK" sz="2400" dirty="0" smtClean="0"/>
              <a:t>ťaženia </a:t>
            </a:r>
            <a:r>
              <a:rPr lang="sk-SK" sz="2400" dirty="0"/>
              <a:t>majú priamy dopad na následné fázy. </a:t>
            </a:r>
            <a:endParaRPr lang="sk-SK" sz="2400" dirty="0" smtClean="0"/>
          </a:p>
          <a:p>
            <a:pPr marL="457200" lvl="1" indent="0">
              <a:buNone/>
            </a:pPr>
            <a:endParaRPr lang="sk-SK" sz="2400" dirty="0" smtClean="0"/>
          </a:p>
          <a:p>
            <a:pPr marL="457200" lvl="1" indent="0">
              <a:buNone/>
            </a:pPr>
            <a:r>
              <a:rPr lang="sk-SK" sz="2400" dirty="0"/>
              <a:t>Vojenské ťaženia sa vedú nielen na porazenie nepriateľa, ale aj na  to, aby vytvorili prostredie pre trvalú mierovú spoločnosť </a:t>
            </a:r>
            <a:r>
              <a:rPr lang="sk-SK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75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u="sng" dirty="0"/>
              <a:t>Členia sa do štyroch </a:t>
            </a:r>
            <a:r>
              <a:rPr lang="sk-SK" sz="4000" u="sng" dirty="0" smtClean="0"/>
              <a:t>kategórií:</a:t>
            </a:r>
            <a:endParaRPr lang="sk-SK" sz="40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a) ofenzívne aktivity, </a:t>
            </a:r>
          </a:p>
          <a:p>
            <a:r>
              <a:rPr lang="sk-SK" dirty="0"/>
              <a:t>b) defenzívne aktivity, </a:t>
            </a:r>
          </a:p>
          <a:p>
            <a:r>
              <a:rPr lang="sk-SK" dirty="0"/>
              <a:t>c) stabilizačné aktivity,</a:t>
            </a:r>
          </a:p>
          <a:p>
            <a:r>
              <a:rPr lang="sk-SK" dirty="0"/>
              <a:t>d) umožňujúce aktivity(viď obrázok </a:t>
            </a:r>
          </a:p>
        </p:txBody>
      </p:sp>
    </p:spTree>
    <p:extLst>
      <p:ext uri="{BB962C8B-B14F-4D97-AF65-F5344CB8AC3E}">
        <p14:creationId xmlns:p14="http://schemas.microsoft.com/office/powerpoint/2010/main" val="29665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62365"/>
              </p:ext>
            </p:extLst>
          </p:nvPr>
        </p:nvGraphicFramePr>
        <p:xfrm>
          <a:off x="179512" y="188640"/>
          <a:ext cx="10605016" cy="68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kument" r:id="rId3" imgW="6413972" imgH="4137062" progId="Word.Document.12">
                  <p:embed/>
                </p:oleObj>
              </mc:Choice>
              <mc:Fallback>
                <p:oleObj name="Dokument" r:id="rId3" imgW="6413972" imgH="4137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88640"/>
                        <a:ext cx="10605016" cy="684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3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Stabilizačné aktivity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zaistenie kontroly</a:t>
            </a:r>
          </a:p>
          <a:p>
            <a:r>
              <a:rPr lang="sk-SK" dirty="0" smtClean="0"/>
              <a:t>prebiehajú pred, počas, po ofenzívnych a defenzívnych aktivitách</a:t>
            </a:r>
          </a:p>
          <a:p>
            <a:r>
              <a:rPr lang="sk-SK" dirty="0" smtClean="0"/>
              <a:t>môžu zahŕňať aj bojovú činnosť</a:t>
            </a:r>
          </a:p>
        </p:txBody>
      </p:sp>
    </p:spTree>
    <p:extLst>
      <p:ext uri="{BB962C8B-B14F-4D97-AF65-F5344CB8AC3E}">
        <p14:creationId xmlns:p14="http://schemas.microsoft.com/office/powerpoint/2010/main" val="26248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sk-SK" dirty="0" smtClean="0"/>
              <a:t>Všetky typy vojenských aktivít sa môžu viesť súbežne, alebo logicky po sebe nasledovať.</a:t>
            </a:r>
          </a:p>
          <a:p>
            <a:r>
              <a:rPr lang="sk-SK" dirty="0" smtClean="0"/>
              <a:t>Príklad:</a:t>
            </a:r>
          </a:p>
          <a:p>
            <a:pPr lvl="1"/>
            <a:r>
              <a:rPr lang="sk-SK" dirty="0" smtClean="0"/>
              <a:t> obrana </a:t>
            </a:r>
            <a:r>
              <a:rPr lang="en-US" dirty="0" smtClean="0"/>
              <a:t>-&gt; </a:t>
            </a:r>
            <a:r>
              <a:rPr lang="sk-SK" dirty="0" smtClean="0"/>
              <a:t>útok</a:t>
            </a:r>
          </a:p>
          <a:p>
            <a:pPr lvl="1"/>
            <a:r>
              <a:rPr lang="sk-SK" dirty="0" smtClean="0"/>
              <a:t>Hlavná činnosť´= útok, obrana</a:t>
            </a:r>
          </a:p>
          <a:p>
            <a:r>
              <a:rPr lang="sk-SK" dirty="0"/>
              <a:t>Každá vojenská operácia je kombináciou ofenzívnych, defenzívnych, stabilizačných a umožňujúcich </a:t>
            </a:r>
            <a:r>
              <a:rPr lang="sk-SK" dirty="0" smtClean="0"/>
              <a:t>aktivít.</a:t>
            </a:r>
          </a:p>
        </p:txBody>
      </p:sp>
    </p:spTree>
    <p:extLst>
      <p:ext uri="{BB962C8B-B14F-4D97-AF65-F5344CB8AC3E}">
        <p14:creationId xmlns:p14="http://schemas.microsoft.com/office/powerpoint/2010/main" val="25954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dirty="0" smtClean="0"/>
              <a:t>Priebežné vyhodnocovanie situácie veliteľmi a štábmi</a:t>
            </a:r>
          </a:p>
          <a:p>
            <a:r>
              <a:rPr lang="sk-SK" dirty="0" smtClean="0"/>
              <a:t>Cieľ:</a:t>
            </a:r>
          </a:p>
          <a:p>
            <a:pPr lvl="1"/>
            <a:r>
              <a:rPr lang="sk-SK" dirty="0" smtClean="0"/>
              <a:t>Identifikovať zmeny</a:t>
            </a:r>
          </a:p>
          <a:p>
            <a:pPr lvl="1"/>
            <a:r>
              <a:rPr lang="sk-SK" dirty="0" smtClean="0"/>
              <a:t>Preniesť hlavnú činnosť na inú (obrana-</a:t>
            </a:r>
            <a:r>
              <a:rPr lang="en-US" dirty="0" smtClean="0"/>
              <a:t>&gt;</a:t>
            </a:r>
            <a:r>
              <a:rPr lang="sk-SK" dirty="0" smtClean="0"/>
              <a:t>útok)</a:t>
            </a:r>
          </a:p>
        </p:txBody>
      </p:sp>
    </p:spTree>
    <p:extLst>
      <p:ext uri="{BB962C8B-B14F-4D97-AF65-F5344CB8AC3E}">
        <p14:creationId xmlns:p14="http://schemas.microsoft.com/office/powerpoint/2010/main" val="17020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sk-SK" dirty="0" smtClean="0"/>
              <a:t>Ďakujeme za pozornosť!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22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</Words>
  <Application>Microsoft Office PowerPoint</Application>
  <PresentationFormat>Prezentácia na obrazovke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0" baseType="lpstr">
      <vt:lpstr>Motív Office</vt:lpstr>
      <vt:lpstr>Dokument programu Microsoft Word</vt:lpstr>
      <vt:lpstr>Rozsah vojenských aktivít</vt:lpstr>
      <vt:lpstr>Prezentácia programu PowerPoint</vt:lpstr>
      <vt:lpstr>Členia sa do štyroch kategórií:</vt:lpstr>
      <vt:lpstr>Prezentácia programu PowerPoint</vt:lpstr>
      <vt:lpstr>Stabilizačné aktivity </vt:lpstr>
      <vt:lpstr>Prezentácia programu PowerPoint</vt:lpstr>
      <vt:lpstr>Prezentácia programu PowerPoint</vt:lpstr>
      <vt:lpstr>Ďakujeme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Rozsah vojenských aktivít</dc:title>
  <dc:creator>Janec</dc:creator>
  <cp:lastModifiedBy>Janec</cp:lastModifiedBy>
  <cp:revision>4</cp:revision>
  <dcterms:created xsi:type="dcterms:W3CDTF">2011-03-28T07:52:46Z</dcterms:created>
  <dcterms:modified xsi:type="dcterms:W3CDTF">2011-03-28T08:14:13Z</dcterms:modified>
</cp:coreProperties>
</file>