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3" r:id="rId9"/>
    <p:sldId id="266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660"/>
  </p:normalViewPr>
  <p:slideViewPr>
    <p:cSldViewPr snapToGrid="0">
      <p:cViewPr>
        <p:scale>
          <a:sx n="75" d="100"/>
          <a:sy n="75" d="100"/>
        </p:scale>
        <p:origin x="3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21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5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1879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38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3807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10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40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0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1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0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8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0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9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1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3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31847" y="3512958"/>
            <a:ext cx="7766936" cy="1646302"/>
          </a:xfrm>
        </p:spPr>
        <p:txBody>
          <a:bodyPr/>
          <a:lstStyle/>
          <a:p>
            <a:pPr algn="ctr"/>
            <a:r>
              <a:rPr lang="sk-SK" dirty="0"/>
              <a:t>Samohybný delostrelecký oddiel Michalovce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939627" y="5163353"/>
            <a:ext cx="7766936" cy="1481287"/>
          </a:xfrm>
        </p:spPr>
        <p:txBody>
          <a:bodyPr>
            <a:normAutofit lnSpcReduction="10000"/>
          </a:bodyPr>
          <a:lstStyle/>
          <a:p>
            <a:r>
              <a:rPr lang="sk-SK" dirty="0">
                <a:solidFill>
                  <a:schemeClr val="tx1"/>
                </a:solidFill>
              </a:rPr>
              <a:t>Voj. 1. st. Veronika Olejníková</a:t>
            </a:r>
          </a:p>
          <a:p>
            <a:r>
              <a:rPr lang="sk-SK" dirty="0">
                <a:solidFill>
                  <a:schemeClr val="tx1"/>
                </a:solidFill>
              </a:rPr>
              <a:t> Voj. 1. st. František </a:t>
            </a:r>
            <a:r>
              <a:rPr lang="sk-SK" dirty="0" err="1">
                <a:solidFill>
                  <a:schemeClr val="tx1"/>
                </a:solidFill>
              </a:rPr>
              <a:t>Paraj</a:t>
            </a:r>
            <a:endParaRPr lang="sk-SK" dirty="0">
              <a:solidFill>
                <a:schemeClr val="tx1"/>
              </a:solidFill>
            </a:endParaRPr>
          </a:p>
          <a:p>
            <a:r>
              <a:rPr lang="sk-SK" dirty="0">
                <a:solidFill>
                  <a:schemeClr val="tx1"/>
                </a:solidFill>
              </a:rPr>
              <a:t>B31bBOŠ</a:t>
            </a:r>
          </a:p>
          <a:p>
            <a:r>
              <a:rPr lang="sk-SK" dirty="0">
                <a:solidFill>
                  <a:schemeClr val="tx1"/>
                </a:solidFill>
              </a:rPr>
              <a:t>Akadémia ozbrojených síl gen. </a:t>
            </a:r>
            <a:r>
              <a:rPr lang="sk-SK" dirty="0" err="1">
                <a:solidFill>
                  <a:schemeClr val="tx1"/>
                </a:solidFill>
              </a:rPr>
              <a:t>M.R.Štefánika</a:t>
            </a:r>
            <a:r>
              <a:rPr lang="sk-SK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53" y="214184"/>
            <a:ext cx="2381250" cy="237172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64" y="108293"/>
            <a:ext cx="2172681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82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Funkcionári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Veliteľ </a:t>
            </a:r>
            <a:r>
              <a:rPr lang="sk-SK" dirty="0" err="1"/>
              <a:t>shdo</a:t>
            </a:r>
            <a:r>
              <a:rPr lang="sk-SK" dirty="0"/>
              <a:t> – pplk. Ing. Roman BOBAĽ</a:t>
            </a:r>
          </a:p>
          <a:p>
            <a:r>
              <a:rPr lang="sk-SK" dirty="0"/>
              <a:t>Zástupca veliteľa </a:t>
            </a:r>
            <a:r>
              <a:rPr lang="sk-SK" dirty="0" err="1"/>
              <a:t>shdo</a:t>
            </a:r>
            <a:r>
              <a:rPr lang="sk-SK" dirty="0"/>
              <a:t> – mjr. Ing. Stanislav ŠRAGA</a:t>
            </a:r>
          </a:p>
          <a:p>
            <a:r>
              <a:rPr lang="sk-SK" dirty="0"/>
              <a:t>Náčelník štábu </a:t>
            </a:r>
            <a:r>
              <a:rPr lang="sk-SK" dirty="0" err="1"/>
              <a:t>shdo</a:t>
            </a:r>
            <a:r>
              <a:rPr lang="sk-SK" dirty="0"/>
              <a:t> – mjr. Ing. Tomáš </a:t>
            </a:r>
            <a:r>
              <a:rPr lang="sk-SK" dirty="0" err="1"/>
              <a:t>Smutko</a:t>
            </a:r>
            <a:endParaRPr lang="sk-SK" dirty="0"/>
          </a:p>
          <a:p>
            <a:r>
              <a:rPr lang="sk-SK" dirty="0"/>
              <a:t>Veliaci poddôstojník </a:t>
            </a:r>
            <a:r>
              <a:rPr lang="sk-SK" dirty="0" err="1"/>
              <a:t>shdo</a:t>
            </a:r>
            <a:r>
              <a:rPr lang="sk-SK" dirty="0"/>
              <a:t> – </a:t>
            </a:r>
            <a:r>
              <a:rPr lang="sk-SK" dirty="0" err="1"/>
              <a:t>nrtm</a:t>
            </a:r>
            <a:r>
              <a:rPr lang="sk-SK" dirty="0"/>
              <a:t>. Radúz Baláž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4" t="27628" r="8786" b="26006"/>
          <a:stretch/>
        </p:blipFill>
        <p:spPr>
          <a:xfrm>
            <a:off x="6536723" y="210955"/>
            <a:ext cx="2637943" cy="2693772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24264" r="9212" b="34775"/>
          <a:stretch/>
        </p:blipFill>
        <p:spPr>
          <a:xfrm>
            <a:off x="4568798" y="3962395"/>
            <a:ext cx="3286897" cy="2809104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34697" r="10707" b="34895"/>
          <a:stretch/>
        </p:blipFill>
        <p:spPr>
          <a:xfrm>
            <a:off x="6797615" y="3058296"/>
            <a:ext cx="3130379" cy="2085357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" t="22823" r="6413" b="44144"/>
          <a:stretch/>
        </p:blipFill>
        <p:spPr>
          <a:xfrm>
            <a:off x="457228" y="4234244"/>
            <a:ext cx="3444318" cy="226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9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Zbraňové systémy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155mm </a:t>
            </a:r>
            <a:r>
              <a:rPr lang="sk-SK" dirty="0" err="1"/>
              <a:t>ShKH</a:t>
            </a:r>
            <a:r>
              <a:rPr lang="sk-SK" dirty="0"/>
              <a:t> ZUZANA </a:t>
            </a:r>
            <a:r>
              <a:rPr lang="sk-SK" dirty="0" err="1"/>
              <a:t>vz</a:t>
            </a:r>
            <a:r>
              <a:rPr lang="sk-SK" dirty="0"/>
              <a:t>. 2000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122mm D-30 (HD 30 A)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289" y="3842163"/>
            <a:ext cx="3583305" cy="269023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289" y="1402823"/>
            <a:ext cx="4377891" cy="220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34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Literatúra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https://www.regrutacia.sk/210-sk/samohybny-delostrelecky-oddiel-michalovce/</a:t>
            </a:r>
          </a:p>
          <a:p>
            <a:r>
              <a:rPr lang="sk-SK" dirty="0"/>
              <a:t>www.shdo.mil.sk/1026/</a:t>
            </a:r>
          </a:p>
        </p:txBody>
      </p:sp>
    </p:spTree>
    <p:extLst>
      <p:ext uri="{BB962C8B-B14F-4D97-AF65-F5344CB8AC3E}">
        <p14:creationId xmlns:p14="http://schemas.microsoft.com/office/powerpoint/2010/main" val="2019815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1015085" y="2973859"/>
            <a:ext cx="8596668" cy="1320800"/>
          </a:xfrm>
        </p:spPr>
        <p:txBody>
          <a:bodyPr/>
          <a:lstStyle/>
          <a:p>
            <a:r>
              <a:rPr lang="sk-SK" dirty="0"/>
              <a:t>Ďakujem za pozornosť!</a:t>
            </a:r>
          </a:p>
        </p:txBody>
      </p:sp>
    </p:spTree>
    <p:extLst>
      <p:ext uri="{BB962C8B-B14F-4D97-AF65-F5344CB8AC3E}">
        <p14:creationId xmlns:p14="http://schemas.microsoft.com/office/powerpoint/2010/main" val="979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Obsah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  <a:p>
            <a:r>
              <a:rPr lang="sk-SK" dirty="0"/>
              <a:t>Znak </a:t>
            </a:r>
          </a:p>
          <a:p>
            <a:r>
              <a:rPr lang="sk-SK" dirty="0"/>
              <a:t>Poslanie</a:t>
            </a:r>
          </a:p>
          <a:p>
            <a:r>
              <a:rPr lang="sk-SK" dirty="0"/>
              <a:t>Hlavné úlohy</a:t>
            </a:r>
          </a:p>
          <a:p>
            <a:r>
              <a:rPr lang="sk-SK" dirty="0"/>
              <a:t>Štruktúra</a:t>
            </a:r>
          </a:p>
          <a:p>
            <a:r>
              <a:rPr lang="sk-SK" dirty="0"/>
              <a:t>Funkcionári</a:t>
            </a:r>
          </a:p>
          <a:p>
            <a:r>
              <a:rPr lang="sk-SK" dirty="0"/>
              <a:t>Zbraňové systémy</a:t>
            </a:r>
          </a:p>
        </p:txBody>
      </p:sp>
    </p:spTree>
    <p:extLst>
      <p:ext uri="{BB962C8B-B14F-4D97-AF65-F5344CB8AC3E}">
        <p14:creationId xmlns:p14="http://schemas.microsoft.com/office/powerpoint/2010/main" val="409451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Úvod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Dislokovaný v Michalovciach</a:t>
            </a:r>
          </a:p>
          <a:p>
            <a:r>
              <a:rPr lang="sk-SK" dirty="0"/>
              <a:t>Súčasťou štruktúry 2. </a:t>
            </a:r>
            <a:r>
              <a:rPr lang="sk-SK" dirty="0" err="1"/>
              <a:t>mb</a:t>
            </a:r>
            <a:endParaRPr lang="sk-SK" dirty="0"/>
          </a:p>
          <a:p>
            <a:r>
              <a:rPr lang="sk-SK" dirty="0"/>
              <a:t>Palebná podpora brigády</a:t>
            </a:r>
          </a:p>
          <a:p>
            <a:r>
              <a:rPr lang="sk-SK" dirty="0"/>
              <a:t>155mm </a:t>
            </a:r>
            <a:r>
              <a:rPr lang="sk-SK" dirty="0" err="1"/>
              <a:t>ShKH</a:t>
            </a:r>
            <a:r>
              <a:rPr lang="sk-SK" dirty="0"/>
              <a:t> ZUZANA </a:t>
            </a:r>
            <a:r>
              <a:rPr lang="sk-SK" dirty="0" err="1"/>
              <a:t>vz</a:t>
            </a:r>
            <a:r>
              <a:rPr lang="sk-SK" dirty="0"/>
              <a:t>. 2000, 122mm D-30</a:t>
            </a:r>
          </a:p>
          <a:p>
            <a:r>
              <a:rPr lang="sk-SK" dirty="0"/>
              <a:t>Ženijná rota (Sereď)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622" y="1673469"/>
            <a:ext cx="5413330" cy="417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4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Znak samohybného delostreleckého oddielu Michalovce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0242" y="2292395"/>
            <a:ext cx="8596668" cy="3880773"/>
          </a:xfrm>
        </p:spPr>
        <p:txBody>
          <a:bodyPr/>
          <a:lstStyle/>
          <a:p>
            <a:r>
              <a:rPr lang="sk-SK" dirty="0"/>
              <a:t>Znak je tvaru ranogotického štítu so zeleným poľom (farba príslušnosti k pozemným silám). Základná farebná kompozícia je zelená a žltá. Uvedené farby sú farbami Zemplína. Vo vrchnej časti štítu je umiestnený otvorený názov vojenského útvaru a miesto dislokácie. V centre znaku sa nachádza delo striebornej (bielej) farby charakteristické pre delostrelecké vojsko, čo vyjadruje historickú podstatu delostreleckého vojska. V dolnej časti štítu je umiestnená zlatá kráľovská koruna, ktorá je súčasťou mestského erbu mesta Michalovce.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703" y="4415482"/>
            <a:ext cx="1645548" cy="221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5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Poslanie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podieľať sa na zaručovaní obrany Slovenskej republiky</a:t>
            </a:r>
          </a:p>
          <a:p>
            <a:r>
              <a:rPr lang="sk-SK" dirty="0"/>
              <a:t>plnenie záväzkov vyplývajúcich z medzinárodných zmlúv</a:t>
            </a:r>
          </a:p>
          <a:p>
            <a:r>
              <a:rPr lang="sk-SK" dirty="0"/>
              <a:t>podieľať sa na zachovávaní verejného poriadku a bezpečnosti štátu</a:t>
            </a:r>
          </a:p>
          <a:p>
            <a:r>
              <a:rPr lang="sk-SK" dirty="0"/>
              <a:t>ničiť rôzne druhy cieľov vysokou rýchlosťou vedením nepriamej a priamej paľby, nepretržite podporovať jednotky vedúce operácie v celom spektre konfliktov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17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Hlavné úlohy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zabezpečiť pripravenosť </a:t>
            </a:r>
            <a:r>
              <a:rPr lang="sk-SK" dirty="0" err="1"/>
              <a:t>shdo</a:t>
            </a:r>
            <a:r>
              <a:rPr lang="sk-SK" dirty="0"/>
              <a:t> plniť úlohy obrany územia SR a udržať požadovanú úroveň spôsobilostí 2.palbat a 2xpsdr/ </a:t>
            </a:r>
            <a:r>
              <a:rPr lang="sk-SK" dirty="0" err="1"/>
              <a:t>psbat</a:t>
            </a:r>
            <a:r>
              <a:rPr lang="sk-SK" dirty="0"/>
              <a:t> zaradených do 21.mprsk vo fáze „STAND-BY“</a:t>
            </a:r>
          </a:p>
          <a:p>
            <a:r>
              <a:rPr lang="sk-SK" dirty="0"/>
              <a:t>zabezpečiť spôsobilosti jednotiek </a:t>
            </a:r>
            <a:r>
              <a:rPr lang="sk-SK" dirty="0" err="1"/>
              <a:t>shdo</a:t>
            </a:r>
            <a:r>
              <a:rPr lang="sk-SK" dirty="0"/>
              <a:t> k poskytnutiu podpory štátnym orgánom, orgánom obcí alebo vyšším územným celkom pri ohrození života a majetku obyvateľstva počas krízovej situácie a pri odstraňovaní následkov krízovej situácie</a:t>
            </a:r>
          </a:p>
          <a:p>
            <a:r>
              <a:rPr lang="sk-SK" dirty="0"/>
              <a:t>pripraviť jednotky </a:t>
            </a:r>
            <a:r>
              <a:rPr lang="sk-SK" dirty="0" err="1"/>
              <a:t>shdo</a:t>
            </a:r>
            <a:r>
              <a:rPr lang="sk-SK" dirty="0"/>
              <a:t> k plneniu úloh pri udržiavaní verejného poriadku, bezpečnosti, nedotknuteľnosti hraníc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2735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Štruktúra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334" y="1575703"/>
            <a:ext cx="8596668" cy="3880773"/>
          </a:xfrm>
        </p:spPr>
        <p:txBody>
          <a:bodyPr numCol="2"/>
          <a:lstStyle/>
          <a:p>
            <a:r>
              <a:rPr lang="sk-SK" dirty="0"/>
              <a:t>Veliteľstvo a štáb</a:t>
            </a:r>
          </a:p>
          <a:p>
            <a:r>
              <a:rPr lang="sk-SK" dirty="0"/>
              <a:t>Batéria podpory velenia</a:t>
            </a:r>
          </a:p>
          <a:p>
            <a:r>
              <a:rPr lang="sk-SK" dirty="0"/>
              <a:t>Prieskumná batéria</a:t>
            </a:r>
          </a:p>
          <a:p>
            <a:r>
              <a:rPr lang="sk-SK" dirty="0"/>
              <a:t>1. palebná batéria 155mm </a:t>
            </a:r>
            <a:r>
              <a:rPr lang="sk-SK" dirty="0" err="1"/>
              <a:t>ShKH</a:t>
            </a:r>
            <a:endParaRPr lang="sk-SK" dirty="0"/>
          </a:p>
          <a:p>
            <a:r>
              <a:rPr lang="sk-SK" dirty="0"/>
              <a:t>2. palebná batéria 155mm </a:t>
            </a:r>
            <a:r>
              <a:rPr lang="sk-SK" dirty="0" err="1"/>
              <a:t>ShKH</a:t>
            </a:r>
            <a:endParaRPr lang="sk-SK" dirty="0"/>
          </a:p>
          <a:p>
            <a:r>
              <a:rPr lang="sk-SK" dirty="0"/>
              <a:t>3. palebná batéria 122mm D-30</a:t>
            </a:r>
          </a:p>
          <a:p>
            <a:r>
              <a:rPr lang="sk-SK" dirty="0"/>
              <a:t>Obväzisko</a:t>
            </a:r>
          </a:p>
          <a:p>
            <a:r>
              <a:rPr lang="sk-SK" dirty="0"/>
              <a:t>Skupina </a:t>
            </a:r>
            <a:r>
              <a:rPr lang="sk-SK" dirty="0" err="1"/>
              <a:t>DaSS</a:t>
            </a: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39" y="4668922"/>
            <a:ext cx="8964997" cy="157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8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14F52B-B7B9-4C53-9D45-64DFF39EF55E}"/>
              </a:ext>
            </a:extLst>
          </p:cNvPr>
          <p:cNvSpPr/>
          <p:nvPr/>
        </p:nvSpPr>
        <p:spPr>
          <a:xfrm>
            <a:off x="4240699" y="185531"/>
            <a:ext cx="1908313" cy="7288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176C7D-E624-4D4B-A59A-766DFADDA1DE}"/>
              </a:ext>
            </a:extLst>
          </p:cNvPr>
          <p:cNvSpPr/>
          <p:nvPr/>
        </p:nvSpPr>
        <p:spPr>
          <a:xfrm>
            <a:off x="443964" y="1275528"/>
            <a:ext cx="1073424" cy="662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F54B51-384C-4384-8B49-4465091F4BF0}"/>
              </a:ext>
            </a:extLst>
          </p:cNvPr>
          <p:cNvSpPr/>
          <p:nvPr/>
        </p:nvSpPr>
        <p:spPr>
          <a:xfrm>
            <a:off x="8421730" y="1262277"/>
            <a:ext cx="1073424" cy="662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E1BA12-DB8C-402B-BF95-F2F90A991768}"/>
              </a:ext>
            </a:extLst>
          </p:cNvPr>
          <p:cNvSpPr/>
          <p:nvPr/>
        </p:nvSpPr>
        <p:spPr>
          <a:xfrm>
            <a:off x="6811612" y="1275528"/>
            <a:ext cx="1073424" cy="662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4CE2BF-3EBC-4359-B4C8-A6DFB92D3F90}"/>
              </a:ext>
            </a:extLst>
          </p:cNvPr>
          <p:cNvSpPr/>
          <p:nvPr/>
        </p:nvSpPr>
        <p:spPr>
          <a:xfrm>
            <a:off x="5194855" y="1262277"/>
            <a:ext cx="1073424" cy="662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411081-9CED-48FE-8963-97C2F7A2E82C}"/>
              </a:ext>
            </a:extLst>
          </p:cNvPr>
          <p:cNvSpPr/>
          <p:nvPr/>
        </p:nvSpPr>
        <p:spPr>
          <a:xfrm>
            <a:off x="3657613" y="1275528"/>
            <a:ext cx="1073424" cy="662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18B39C-C16A-42AC-892E-4020DA90B981}"/>
              </a:ext>
            </a:extLst>
          </p:cNvPr>
          <p:cNvSpPr/>
          <p:nvPr/>
        </p:nvSpPr>
        <p:spPr>
          <a:xfrm>
            <a:off x="2040856" y="1275528"/>
            <a:ext cx="1073424" cy="662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3A8762-FBDE-41B2-AB34-55C1514B59BF}"/>
              </a:ext>
            </a:extLst>
          </p:cNvPr>
          <p:cNvSpPr/>
          <p:nvPr/>
        </p:nvSpPr>
        <p:spPr>
          <a:xfrm>
            <a:off x="443964" y="2194896"/>
            <a:ext cx="834884" cy="488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E0BE39-DAD8-433A-8105-96A6439BCB03}"/>
              </a:ext>
            </a:extLst>
          </p:cNvPr>
          <p:cNvSpPr/>
          <p:nvPr/>
        </p:nvSpPr>
        <p:spPr>
          <a:xfrm>
            <a:off x="443964" y="6008164"/>
            <a:ext cx="828259" cy="4870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FBF46E-65E8-463B-8AD3-7B286376B49B}"/>
              </a:ext>
            </a:extLst>
          </p:cNvPr>
          <p:cNvSpPr/>
          <p:nvPr/>
        </p:nvSpPr>
        <p:spPr>
          <a:xfrm>
            <a:off x="443964" y="5186541"/>
            <a:ext cx="834884" cy="4870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3FF21A-EE14-41BE-9A60-8EC9DA9A040F}"/>
              </a:ext>
            </a:extLst>
          </p:cNvPr>
          <p:cNvSpPr/>
          <p:nvPr/>
        </p:nvSpPr>
        <p:spPr>
          <a:xfrm>
            <a:off x="437339" y="4394742"/>
            <a:ext cx="834884" cy="4870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9A67B7-E0C1-4731-AB41-637D02FE92BD}"/>
              </a:ext>
            </a:extLst>
          </p:cNvPr>
          <p:cNvSpPr/>
          <p:nvPr/>
        </p:nvSpPr>
        <p:spPr>
          <a:xfrm>
            <a:off x="437339" y="3672509"/>
            <a:ext cx="834884" cy="4870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CDD4DB-68D6-4F53-9904-5452C8AD8B1F}"/>
              </a:ext>
            </a:extLst>
          </p:cNvPr>
          <p:cNvSpPr/>
          <p:nvPr/>
        </p:nvSpPr>
        <p:spPr>
          <a:xfrm>
            <a:off x="437339" y="2943639"/>
            <a:ext cx="834884" cy="4870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6C5F8D-A19C-46C7-9949-C98FA7E47E41}"/>
              </a:ext>
            </a:extLst>
          </p:cNvPr>
          <p:cNvSpPr/>
          <p:nvPr/>
        </p:nvSpPr>
        <p:spPr>
          <a:xfrm>
            <a:off x="2020991" y="4393088"/>
            <a:ext cx="834884" cy="488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7FC8BF-668C-4B0E-9489-9303491D2758}"/>
              </a:ext>
            </a:extLst>
          </p:cNvPr>
          <p:cNvSpPr/>
          <p:nvPr/>
        </p:nvSpPr>
        <p:spPr>
          <a:xfrm>
            <a:off x="2020991" y="3670018"/>
            <a:ext cx="834884" cy="488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AC5C97-3EBA-41C1-9635-0559D0DD2855}"/>
              </a:ext>
            </a:extLst>
          </p:cNvPr>
          <p:cNvSpPr/>
          <p:nvPr/>
        </p:nvSpPr>
        <p:spPr>
          <a:xfrm>
            <a:off x="2020991" y="2965172"/>
            <a:ext cx="834884" cy="488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0E1667-A084-429D-B246-CAC142264B0E}"/>
              </a:ext>
            </a:extLst>
          </p:cNvPr>
          <p:cNvSpPr/>
          <p:nvPr/>
        </p:nvSpPr>
        <p:spPr>
          <a:xfrm>
            <a:off x="2160126" y="2301128"/>
            <a:ext cx="834884" cy="488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7C6633-E79F-4044-9091-CB7E8150AE36}"/>
              </a:ext>
            </a:extLst>
          </p:cNvPr>
          <p:cNvSpPr/>
          <p:nvPr/>
        </p:nvSpPr>
        <p:spPr>
          <a:xfrm>
            <a:off x="2020991" y="2194896"/>
            <a:ext cx="834884" cy="488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FA41D1-D6AF-41AF-BB2A-87F8E3D50D06}"/>
              </a:ext>
            </a:extLst>
          </p:cNvPr>
          <p:cNvSpPr/>
          <p:nvPr/>
        </p:nvSpPr>
        <p:spPr>
          <a:xfrm>
            <a:off x="3660969" y="2965172"/>
            <a:ext cx="834884" cy="488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E5FE4E-E4AC-4DD4-8DBA-8A816A5AA5B4}"/>
              </a:ext>
            </a:extLst>
          </p:cNvPr>
          <p:cNvSpPr/>
          <p:nvPr/>
        </p:nvSpPr>
        <p:spPr>
          <a:xfrm>
            <a:off x="3654327" y="2194896"/>
            <a:ext cx="834884" cy="488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BF93E4-AE28-4AEE-BCCF-1D3FC4DB1A28}"/>
              </a:ext>
            </a:extLst>
          </p:cNvPr>
          <p:cNvSpPr/>
          <p:nvPr/>
        </p:nvSpPr>
        <p:spPr>
          <a:xfrm>
            <a:off x="4002153" y="4099018"/>
            <a:ext cx="834884" cy="488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47096F-1F4D-46E4-88B4-E7E6FD24706E}"/>
              </a:ext>
            </a:extLst>
          </p:cNvPr>
          <p:cNvSpPr/>
          <p:nvPr/>
        </p:nvSpPr>
        <p:spPr>
          <a:xfrm>
            <a:off x="3909281" y="3987952"/>
            <a:ext cx="834884" cy="488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6D9F7E-6CAE-4F01-A9F8-241E8EAD57ED}"/>
              </a:ext>
            </a:extLst>
          </p:cNvPr>
          <p:cNvSpPr/>
          <p:nvPr/>
        </p:nvSpPr>
        <p:spPr>
          <a:xfrm>
            <a:off x="3824142" y="3902759"/>
            <a:ext cx="834884" cy="488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317896-94F4-4A9A-AACF-8A6EFFFA6073}"/>
              </a:ext>
            </a:extLst>
          </p:cNvPr>
          <p:cNvSpPr/>
          <p:nvPr/>
        </p:nvSpPr>
        <p:spPr>
          <a:xfrm>
            <a:off x="3731461" y="3785268"/>
            <a:ext cx="834884" cy="488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82ABCA-7A2D-4770-9A7F-232F4BB2C0E8}"/>
              </a:ext>
            </a:extLst>
          </p:cNvPr>
          <p:cNvSpPr/>
          <p:nvPr/>
        </p:nvSpPr>
        <p:spPr>
          <a:xfrm>
            <a:off x="3637808" y="3670018"/>
            <a:ext cx="834884" cy="488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02696B-BD16-47B5-BFE4-C63B20A7F2FB}"/>
              </a:ext>
            </a:extLst>
          </p:cNvPr>
          <p:cNvSpPr/>
          <p:nvPr/>
        </p:nvSpPr>
        <p:spPr>
          <a:xfrm>
            <a:off x="5299789" y="3260023"/>
            <a:ext cx="834884" cy="488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2DB9D5-C420-44F4-A8C0-C9CA14C3F48B}"/>
              </a:ext>
            </a:extLst>
          </p:cNvPr>
          <p:cNvSpPr/>
          <p:nvPr/>
        </p:nvSpPr>
        <p:spPr>
          <a:xfrm>
            <a:off x="5186318" y="3173902"/>
            <a:ext cx="834884" cy="488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85C9AF-3F25-4A48-BC8F-B989B88FAC0C}"/>
              </a:ext>
            </a:extLst>
          </p:cNvPr>
          <p:cNvSpPr/>
          <p:nvPr/>
        </p:nvSpPr>
        <p:spPr>
          <a:xfrm>
            <a:off x="5194855" y="2347296"/>
            <a:ext cx="834884" cy="488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C89D15-E832-43D5-B858-EF03A0302F63}"/>
              </a:ext>
            </a:extLst>
          </p:cNvPr>
          <p:cNvSpPr/>
          <p:nvPr/>
        </p:nvSpPr>
        <p:spPr>
          <a:xfrm>
            <a:off x="6891290" y="3258379"/>
            <a:ext cx="834884" cy="488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22596D-B948-49A3-836A-FAB9C6322EE5}"/>
              </a:ext>
            </a:extLst>
          </p:cNvPr>
          <p:cNvSpPr/>
          <p:nvPr/>
        </p:nvSpPr>
        <p:spPr>
          <a:xfrm>
            <a:off x="6809981" y="3175552"/>
            <a:ext cx="834884" cy="488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80D183-B0FE-468F-A949-1B30329C49C7}"/>
              </a:ext>
            </a:extLst>
          </p:cNvPr>
          <p:cNvSpPr/>
          <p:nvPr/>
        </p:nvSpPr>
        <p:spPr>
          <a:xfrm>
            <a:off x="6811612" y="2337360"/>
            <a:ext cx="834884" cy="488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Flowchart: Off-page Connector 37">
            <a:extLst>
              <a:ext uri="{FF2B5EF4-FFF2-40B4-BE49-F238E27FC236}">
                <a16:creationId xmlns:a16="http://schemas.microsoft.com/office/drawing/2014/main" id="{2FAAFC3F-776B-4DFD-907A-2F5413508DDB}"/>
              </a:ext>
            </a:extLst>
          </p:cNvPr>
          <p:cNvSpPr/>
          <p:nvPr/>
        </p:nvSpPr>
        <p:spPr>
          <a:xfrm flipV="1">
            <a:off x="5678085" y="4386428"/>
            <a:ext cx="755375" cy="800113"/>
          </a:xfrm>
          <a:prstGeom prst="flowChartOffpage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9" name="Flowchart: Off-page Connector 38">
            <a:extLst>
              <a:ext uri="{FF2B5EF4-FFF2-40B4-BE49-F238E27FC236}">
                <a16:creationId xmlns:a16="http://schemas.microsoft.com/office/drawing/2014/main" id="{70B3F04C-1569-4812-B689-88F49860B1E9}"/>
              </a:ext>
            </a:extLst>
          </p:cNvPr>
          <p:cNvSpPr/>
          <p:nvPr/>
        </p:nvSpPr>
        <p:spPr>
          <a:xfrm flipV="1">
            <a:off x="5572312" y="4247305"/>
            <a:ext cx="755375" cy="800113"/>
          </a:xfrm>
          <a:prstGeom prst="flowChartOffpage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0" name="Flowchart: Off-page Connector 39">
            <a:extLst>
              <a:ext uri="{FF2B5EF4-FFF2-40B4-BE49-F238E27FC236}">
                <a16:creationId xmlns:a16="http://schemas.microsoft.com/office/drawing/2014/main" id="{B8146408-5BB9-432E-B9DB-22DC064ECAC7}"/>
              </a:ext>
            </a:extLst>
          </p:cNvPr>
          <p:cNvSpPr/>
          <p:nvPr/>
        </p:nvSpPr>
        <p:spPr>
          <a:xfrm flipV="1">
            <a:off x="5466539" y="4133003"/>
            <a:ext cx="755375" cy="800113"/>
          </a:xfrm>
          <a:prstGeom prst="flowChartOffpage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1" name="Flowchart: Off-page Connector 40">
            <a:extLst>
              <a:ext uri="{FF2B5EF4-FFF2-40B4-BE49-F238E27FC236}">
                <a16:creationId xmlns:a16="http://schemas.microsoft.com/office/drawing/2014/main" id="{BEBB2B64-5EAC-4DE4-9FC0-AABC44412956}"/>
              </a:ext>
            </a:extLst>
          </p:cNvPr>
          <p:cNvSpPr/>
          <p:nvPr/>
        </p:nvSpPr>
        <p:spPr>
          <a:xfrm flipV="1">
            <a:off x="5327464" y="4002969"/>
            <a:ext cx="755375" cy="800113"/>
          </a:xfrm>
          <a:prstGeom prst="flowChartOffpage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671F3F5-FF11-42A4-B9CB-617F64C9417B}"/>
              </a:ext>
            </a:extLst>
          </p:cNvPr>
          <p:cNvCxnSpPr/>
          <p:nvPr/>
        </p:nvCxnSpPr>
        <p:spPr>
          <a:xfrm>
            <a:off x="6082839" y="3914337"/>
            <a:ext cx="0" cy="101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489BE1-3701-4FE1-A536-3874BFA1752C}"/>
              </a:ext>
            </a:extLst>
          </p:cNvPr>
          <p:cNvCxnSpPr/>
          <p:nvPr/>
        </p:nvCxnSpPr>
        <p:spPr>
          <a:xfrm>
            <a:off x="5327464" y="3914337"/>
            <a:ext cx="0" cy="101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BB5ED1B-81EF-4BC3-B20F-3128EB244A54}"/>
              </a:ext>
            </a:extLst>
          </p:cNvPr>
          <p:cNvCxnSpPr/>
          <p:nvPr/>
        </p:nvCxnSpPr>
        <p:spPr>
          <a:xfrm>
            <a:off x="5327464" y="3917625"/>
            <a:ext cx="0" cy="101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D10096E-E97F-41FA-985B-ED57877F3300}"/>
              </a:ext>
            </a:extLst>
          </p:cNvPr>
          <p:cNvCxnSpPr/>
          <p:nvPr/>
        </p:nvCxnSpPr>
        <p:spPr>
          <a:xfrm>
            <a:off x="6082839" y="3914337"/>
            <a:ext cx="0" cy="101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Off-page Connector 51">
            <a:extLst>
              <a:ext uri="{FF2B5EF4-FFF2-40B4-BE49-F238E27FC236}">
                <a16:creationId xmlns:a16="http://schemas.microsoft.com/office/drawing/2014/main" id="{0B908B38-DC52-4AC4-A4B1-6BA4E1BEB04C}"/>
              </a:ext>
            </a:extLst>
          </p:cNvPr>
          <p:cNvSpPr/>
          <p:nvPr/>
        </p:nvSpPr>
        <p:spPr>
          <a:xfrm flipV="1">
            <a:off x="7149744" y="4328462"/>
            <a:ext cx="755375" cy="800113"/>
          </a:xfrm>
          <a:prstGeom prst="flowChartOffpage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4" name="Flowchart: Off-page Connector 53">
            <a:extLst>
              <a:ext uri="{FF2B5EF4-FFF2-40B4-BE49-F238E27FC236}">
                <a16:creationId xmlns:a16="http://schemas.microsoft.com/office/drawing/2014/main" id="{7F3CF4CC-7CF2-4CD6-83E4-4349A482A70D}"/>
              </a:ext>
            </a:extLst>
          </p:cNvPr>
          <p:cNvSpPr/>
          <p:nvPr/>
        </p:nvSpPr>
        <p:spPr>
          <a:xfrm flipV="1">
            <a:off x="7049760" y="4219155"/>
            <a:ext cx="755375" cy="800113"/>
          </a:xfrm>
          <a:prstGeom prst="flowChartOffpage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5" name="Flowchart: Off-page Connector 54">
            <a:extLst>
              <a:ext uri="{FF2B5EF4-FFF2-40B4-BE49-F238E27FC236}">
                <a16:creationId xmlns:a16="http://schemas.microsoft.com/office/drawing/2014/main" id="{63927595-E467-41AE-A3D1-4FD9E8E99289}"/>
              </a:ext>
            </a:extLst>
          </p:cNvPr>
          <p:cNvSpPr/>
          <p:nvPr/>
        </p:nvSpPr>
        <p:spPr>
          <a:xfrm flipV="1">
            <a:off x="6949776" y="4121408"/>
            <a:ext cx="755375" cy="800113"/>
          </a:xfrm>
          <a:prstGeom prst="flowChartOffpage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6" name="Flowchart: Off-page Connector 55">
            <a:extLst>
              <a:ext uri="{FF2B5EF4-FFF2-40B4-BE49-F238E27FC236}">
                <a16:creationId xmlns:a16="http://schemas.microsoft.com/office/drawing/2014/main" id="{9E96BC81-7309-4C63-BAC6-2E325C8EBF62}"/>
              </a:ext>
            </a:extLst>
          </p:cNvPr>
          <p:cNvSpPr/>
          <p:nvPr/>
        </p:nvSpPr>
        <p:spPr>
          <a:xfrm flipV="1">
            <a:off x="6811146" y="4023661"/>
            <a:ext cx="755375" cy="800113"/>
          </a:xfrm>
          <a:prstGeom prst="flowChartOffpage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A0B533-24F9-4186-9607-DD3E15717462}"/>
              </a:ext>
            </a:extLst>
          </p:cNvPr>
          <p:cNvCxnSpPr/>
          <p:nvPr/>
        </p:nvCxnSpPr>
        <p:spPr>
          <a:xfrm>
            <a:off x="7566521" y="3893644"/>
            <a:ext cx="0" cy="101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88B3CDD-44F2-4920-BC53-B537B350710B}"/>
              </a:ext>
            </a:extLst>
          </p:cNvPr>
          <p:cNvCxnSpPr/>
          <p:nvPr/>
        </p:nvCxnSpPr>
        <p:spPr>
          <a:xfrm>
            <a:off x="6809981" y="3883707"/>
            <a:ext cx="0" cy="101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A56CF10-0EFD-400B-9EEA-FBE21B84739E}"/>
              </a:ext>
            </a:extLst>
          </p:cNvPr>
          <p:cNvCxnSpPr/>
          <p:nvPr/>
        </p:nvCxnSpPr>
        <p:spPr>
          <a:xfrm>
            <a:off x="6809981" y="3902759"/>
            <a:ext cx="0" cy="101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FA7263-CF3F-4890-9586-2B0255266699}"/>
              </a:ext>
            </a:extLst>
          </p:cNvPr>
          <p:cNvCxnSpPr/>
          <p:nvPr/>
        </p:nvCxnSpPr>
        <p:spPr>
          <a:xfrm>
            <a:off x="6221914" y="4028656"/>
            <a:ext cx="0" cy="101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ECF96FE-E72A-45D2-AF29-14554EE55538}"/>
              </a:ext>
            </a:extLst>
          </p:cNvPr>
          <p:cNvCxnSpPr/>
          <p:nvPr/>
        </p:nvCxnSpPr>
        <p:spPr>
          <a:xfrm>
            <a:off x="6327687" y="4167779"/>
            <a:ext cx="0" cy="101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73B8825-833C-411F-B3A4-F45D54B603BA}"/>
              </a:ext>
            </a:extLst>
          </p:cNvPr>
          <p:cNvCxnSpPr/>
          <p:nvPr/>
        </p:nvCxnSpPr>
        <p:spPr>
          <a:xfrm>
            <a:off x="6433460" y="4287056"/>
            <a:ext cx="0" cy="101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30C522-595A-48A5-A138-448DA0B3A825}"/>
              </a:ext>
            </a:extLst>
          </p:cNvPr>
          <p:cNvCxnSpPr/>
          <p:nvPr/>
        </p:nvCxnSpPr>
        <p:spPr>
          <a:xfrm>
            <a:off x="7705151" y="3997172"/>
            <a:ext cx="0" cy="101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0D166FD-FBD5-44E7-B2E1-B6F7A7A15E7B}"/>
              </a:ext>
            </a:extLst>
          </p:cNvPr>
          <p:cNvCxnSpPr/>
          <p:nvPr/>
        </p:nvCxnSpPr>
        <p:spPr>
          <a:xfrm>
            <a:off x="7811291" y="4109813"/>
            <a:ext cx="0" cy="101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6E4B95B-651A-4B34-B9EA-07CF98B1A001}"/>
              </a:ext>
            </a:extLst>
          </p:cNvPr>
          <p:cNvCxnSpPr/>
          <p:nvPr/>
        </p:nvCxnSpPr>
        <p:spPr>
          <a:xfrm>
            <a:off x="7905119" y="4247305"/>
            <a:ext cx="0" cy="101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C12A0A-B159-41D2-9F78-861E488E8BBE}"/>
              </a:ext>
            </a:extLst>
          </p:cNvPr>
          <p:cNvCxnSpPr>
            <a:cxnSpLocks/>
          </p:cNvCxnSpPr>
          <p:nvPr/>
        </p:nvCxnSpPr>
        <p:spPr>
          <a:xfrm>
            <a:off x="5705151" y="4158690"/>
            <a:ext cx="0" cy="414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1C176ED-3266-4F10-B0C3-C62968827131}"/>
              </a:ext>
            </a:extLst>
          </p:cNvPr>
          <p:cNvCxnSpPr>
            <a:cxnSpLocks/>
          </p:cNvCxnSpPr>
          <p:nvPr/>
        </p:nvCxnSpPr>
        <p:spPr>
          <a:xfrm>
            <a:off x="7202175" y="4179374"/>
            <a:ext cx="0" cy="414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D8E10AC1-5ACB-4CEB-9240-C54784848551}"/>
              </a:ext>
            </a:extLst>
          </p:cNvPr>
          <p:cNvSpPr/>
          <p:nvPr/>
        </p:nvSpPr>
        <p:spPr>
          <a:xfrm>
            <a:off x="5625239" y="4547989"/>
            <a:ext cx="166141" cy="993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C71C3A7-B019-44B3-9986-C1321FB93982}"/>
              </a:ext>
            </a:extLst>
          </p:cNvPr>
          <p:cNvSpPr/>
          <p:nvPr/>
        </p:nvSpPr>
        <p:spPr>
          <a:xfrm>
            <a:off x="7119103" y="4579805"/>
            <a:ext cx="166141" cy="993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981442B-33CA-464A-A84F-E016BEB7607D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05168" y="4441951"/>
            <a:ext cx="0" cy="124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071BB15-034D-473C-9570-F78ACC4E9B6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02458" y="4405588"/>
            <a:ext cx="0" cy="124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C1D23F-6AB4-4622-99E4-398199CEEFF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02174" y="4459364"/>
            <a:ext cx="0" cy="124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A776700-587D-420E-B03E-C3D87CC013B1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02172" y="4408052"/>
            <a:ext cx="0" cy="124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7E9DE0A-258C-45B3-9E70-366DE0272702}"/>
              </a:ext>
            </a:extLst>
          </p:cNvPr>
          <p:cNvCxnSpPr>
            <a:cxnSpLocks/>
          </p:cNvCxnSpPr>
          <p:nvPr/>
        </p:nvCxnSpPr>
        <p:spPr>
          <a:xfrm flipH="1" flipV="1">
            <a:off x="5659454" y="4186034"/>
            <a:ext cx="0" cy="124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5563155-4123-4787-8F24-591E40B0130B}"/>
              </a:ext>
            </a:extLst>
          </p:cNvPr>
          <p:cNvCxnSpPr>
            <a:cxnSpLocks/>
          </p:cNvCxnSpPr>
          <p:nvPr/>
        </p:nvCxnSpPr>
        <p:spPr>
          <a:xfrm flipH="1" flipV="1">
            <a:off x="7252300" y="4219155"/>
            <a:ext cx="0" cy="124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3170840-032E-418E-A571-BE537EE839F0}"/>
              </a:ext>
            </a:extLst>
          </p:cNvPr>
          <p:cNvCxnSpPr>
            <a:cxnSpLocks/>
          </p:cNvCxnSpPr>
          <p:nvPr/>
        </p:nvCxnSpPr>
        <p:spPr>
          <a:xfrm flipH="1" flipV="1">
            <a:off x="7152388" y="4219155"/>
            <a:ext cx="0" cy="124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537F69E-3F73-473F-A9A4-ED002D16F86A}"/>
              </a:ext>
            </a:extLst>
          </p:cNvPr>
          <p:cNvCxnSpPr>
            <a:cxnSpLocks/>
          </p:cNvCxnSpPr>
          <p:nvPr/>
        </p:nvCxnSpPr>
        <p:spPr>
          <a:xfrm flipH="1" flipV="1">
            <a:off x="5764557" y="4185205"/>
            <a:ext cx="0" cy="124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2CF720C1-E715-43FB-A855-170D7A37366A}"/>
              </a:ext>
            </a:extLst>
          </p:cNvPr>
          <p:cNvSpPr/>
          <p:nvPr/>
        </p:nvSpPr>
        <p:spPr>
          <a:xfrm>
            <a:off x="3824142" y="1461164"/>
            <a:ext cx="742203" cy="3111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B2FB70E-F4D9-4349-8957-7235098D5264}"/>
              </a:ext>
            </a:extLst>
          </p:cNvPr>
          <p:cNvSpPr/>
          <p:nvPr/>
        </p:nvSpPr>
        <p:spPr>
          <a:xfrm>
            <a:off x="5393456" y="1475264"/>
            <a:ext cx="742203" cy="3111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9F9E77D-41D5-4098-B565-B55626E901B1}"/>
              </a:ext>
            </a:extLst>
          </p:cNvPr>
          <p:cNvSpPr/>
          <p:nvPr/>
        </p:nvSpPr>
        <p:spPr>
          <a:xfrm>
            <a:off x="7021839" y="1488756"/>
            <a:ext cx="742203" cy="3111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498806E-B575-463D-94F5-BF26E10A0E57}"/>
              </a:ext>
            </a:extLst>
          </p:cNvPr>
          <p:cNvSpPr/>
          <p:nvPr/>
        </p:nvSpPr>
        <p:spPr>
          <a:xfrm>
            <a:off x="5236937" y="3264003"/>
            <a:ext cx="742203" cy="3111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9E8D964-8529-4288-A8AF-3FDD1CD69522}"/>
              </a:ext>
            </a:extLst>
          </p:cNvPr>
          <p:cNvSpPr/>
          <p:nvPr/>
        </p:nvSpPr>
        <p:spPr>
          <a:xfrm>
            <a:off x="6856321" y="3253210"/>
            <a:ext cx="742203" cy="3111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664F079-6CBE-4C14-8A9B-C86F60D7097C}"/>
              </a:ext>
            </a:extLst>
          </p:cNvPr>
          <p:cNvSpPr/>
          <p:nvPr/>
        </p:nvSpPr>
        <p:spPr>
          <a:xfrm>
            <a:off x="3678174" y="3758753"/>
            <a:ext cx="742203" cy="3111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997DD8D-67E2-42C8-98BD-0393AE56A814}"/>
              </a:ext>
            </a:extLst>
          </p:cNvPr>
          <p:cNvSpPr/>
          <p:nvPr/>
        </p:nvSpPr>
        <p:spPr>
          <a:xfrm>
            <a:off x="580382" y="1560842"/>
            <a:ext cx="742203" cy="3111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7C7A745-F0A1-4B3E-BC77-E3A82EE33856}"/>
              </a:ext>
            </a:extLst>
          </p:cNvPr>
          <p:cNvSpPr/>
          <p:nvPr/>
        </p:nvSpPr>
        <p:spPr>
          <a:xfrm>
            <a:off x="4591449" y="344256"/>
            <a:ext cx="1120518" cy="4114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48590C1-4520-480A-AD3F-A8CEB25A2597}"/>
              </a:ext>
            </a:extLst>
          </p:cNvPr>
          <p:cNvCxnSpPr>
            <a:cxnSpLocks/>
          </p:cNvCxnSpPr>
          <p:nvPr/>
        </p:nvCxnSpPr>
        <p:spPr>
          <a:xfrm flipH="1" flipV="1">
            <a:off x="5724116" y="1138078"/>
            <a:ext cx="0" cy="124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5840A81-7C14-48C5-809D-0C89071BCFC3}"/>
              </a:ext>
            </a:extLst>
          </p:cNvPr>
          <p:cNvCxnSpPr>
            <a:cxnSpLocks/>
          </p:cNvCxnSpPr>
          <p:nvPr/>
        </p:nvCxnSpPr>
        <p:spPr>
          <a:xfrm flipH="1" flipV="1">
            <a:off x="4194325" y="1138078"/>
            <a:ext cx="0" cy="124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402CE9-D330-4F0E-9411-A6762DE10E93}"/>
              </a:ext>
            </a:extLst>
          </p:cNvPr>
          <p:cNvCxnSpPr>
            <a:cxnSpLocks/>
          </p:cNvCxnSpPr>
          <p:nvPr/>
        </p:nvCxnSpPr>
        <p:spPr>
          <a:xfrm flipH="1" flipV="1">
            <a:off x="5058450" y="61332"/>
            <a:ext cx="0" cy="124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CA9CC45-411F-4238-AEF9-1CDC12EDBA0E}"/>
              </a:ext>
            </a:extLst>
          </p:cNvPr>
          <p:cNvCxnSpPr>
            <a:cxnSpLocks/>
          </p:cNvCxnSpPr>
          <p:nvPr/>
        </p:nvCxnSpPr>
        <p:spPr>
          <a:xfrm flipH="1" flipV="1">
            <a:off x="5194855" y="61332"/>
            <a:ext cx="0" cy="124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8CC10A1-4F4B-470D-A598-2D45E73A3659}"/>
              </a:ext>
            </a:extLst>
          </p:cNvPr>
          <p:cNvCxnSpPr>
            <a:cxnSpLocks/>
          </p:cNvCxnSpPr>
          <p:nvPr/>
        </p:nvCxnSpPr>
        <p:spPr>
          <a:xfrm flipH="1" flipV="1">
            <a:off x="7352986" y="1138078"/>
            <a:ext cx="0" cy="124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AB9B70E-1DC4-449E-B41B-526808D28502}"/>
              </a:ext>
            </a:extLst>
          </p:cNvPr>
          <p:cNvCxnSpPr>
            <a:cxnSpLocks/>
          </p:cNvCxnSpPr>
          <p:nvPr/>
        </p:nvCxnSpPr>
        <p:spPr>
          <a:xfrm flipH="1" flipV="1">
            <a:off x="8960621" y="1138077"/>
            <a:ext cx="0" cy="124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0A32A94-43E8-44C2-829D-B3BAA07A0125}"/>
              </a:ext>
            </a:extLst>
          </p:cNvPr>
          <p:cNvCxnSpPr>
            <a:cxnSpLocks/>
          </p:cNvCxnSpPr>
          <p:nvPr/>
        </p:nvCxnSpPr>
        <p:spPr>
          <a:xfrm flipH="1" flipV="1">
            <a:off x="990431" y="1138077"/>
            <a:ext cx="0" cy="124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2C7A608-8446-40B4-9833-D729E789CDDC}"/>
              </a:ext>
            </a:extLst>
          </p:cNvPr>
          <p:cNvCxnSpPr>
            <a:cxnSpLocks/>
          </p:cNvCxnSpPr>
          <p:nvPr/>
        </p:nvCxnSpPr>
        <p:spPr>
          <a:xfrm flipH="1" flipV="1">
            <a:off x="2577568" y="1151329"/>
            <a:ext cx="0" cy="124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9AF0891E-F1F9-4074-ABE3-4B98656D861C}"/>
              </a:ext>
            </a:extLst>
          </p:cNvPr>
          <p:cNvSpPr/>
          <p:nvPr/>
        </p:nvSpPr>
        <p:spPr>
          <a:xfrm>
            <a:off x="5128848" y="5271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19BEEE7-687C-4291-BBE4-1240373AAB92}"/>
              </a:ext>
            </a:extLst>
          </p:cNvPr>
          <p:cNvSpPr/>
          <p:nvPr/>
        </p:nvSpPr>
        <p:spPr>
          <a:xfrm>
            <a:off x="918411" y="17064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71DBD48-B80E-4AAE-A173-D89F8012CCC1}"/>
              </a:ext>
            </a:extLst>
          </p:cNvPr>
          <p:cNvSpPr/>
          <p:nvPr/>
        </p:nvSpPr>
        <p:spPr>
          <a:xfrm>
            <a:off x="5721757" y="15935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580F109-2A69-424F-B914-1C485648D261}"/>
              </a:ext>
            </a:extLst>
          </p:cNvPr>
          <p:cNvSpPr/>
          <p:nvPr/>
        </p:nvSpPr>
        <p:spPr>
          <a:xfrm>
            <a:off x="4169822" y="16005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1BADD81-DF54-4316-9A09-631890ACB494}"/>
              </a:ext>
            </a:extLst>
          </p:cNvPr>
          <p:cNvSpPr/>
          <p:nvPr/>
        </p:nvSpPr>
        <p:spPr>
          <a:xfrm>
            <a:off x="7342790" y="16393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BB6EA5A-CDC8-4E2E-AFF9-71BA1B003B78}"/>
              </a:ext>
            </a:extLst>
          </p:cNvPr>
          <p:cNvSpPr/>
          <p:nvPr/>
        </p:nvSpPr>
        <p:spPr>
          <a:xfrm>
            <a:off x="4026415" y="38936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7B1AAD2-31DD-4860-9885-8C8856476884}"/>
              </a:ext>
            </a:extLst>
          </p:cNvPr>
          <p:cNvSpPr/>
          <p:nvPr/>
        </p:nvSpPr>
        <p:spPr>
          <a:xfrm>
            <a:off x="2262951" y="209462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8842A0E-06B6-475F-B4AC-A1BA62CB20C9}"/>
              </a:ext>
            </a:extLst>
          </p:cNvPr>
          <p:cNvSpPr/>
          <p:nvPr/>
        </p:nvSpPr>
        <p:spPr>
          <a:xfrm>
            <a:off x="2269538" y="28805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6F84C8A-B4BE-43FD-8BF7-FD4C204FC45D}"/>
              </a:ext>
            </a:extLst>
          </p:cNvPr>
          <p:cNvSpPr/>
          <p:nvPr/>
        </p:nvSpPr>
        <p:spPr>
          <a:xfrm>
            <a:off x="2348811" y="20960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6267CA2-4E8B-477E-B554-5D1495842FE4}"/>
              </a:ext>
            </a:extLst>
          </p:cNvPr>
          <p:cNvSpPr/>
          <p:nvPr/>
        </p:nvSpPr>
        <p:spPr>
          <a:xfrm>
            <a:off x="2434671" y="20917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3AC7381-8793-4AF4-B06D-3D00F17873CB}"/>
              </a:ext>
            </a:extLst>
          </p:cNvPr>
          <p:cNvSpPr/>
          <p:nvPr/>
        </p:nvSpPr>
        <p:spPr>
          <a:xfrm>
            <a:off x="2348811" y="28805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D7592ED-2FEE-4563-8A10-B10C8C64D4E2}"/>
              </a:ext>
            </a:extLst>
          </p:cNvPr>
          <p:cNvSpPr/>
          <p:nvPr/>
        </p:nvSpPr>
        <p:spPr>
          <a:xfrm>
            <a:off x="2428082" y="28805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B13A82E-4999-43EF-95C8-42EF90C2EECF}"/>
              </a:ext>
            </a:extLst>
          </p:cNvPr>
          <p:cNvSpPr/>
          <p:nvPr/>
        </p:nvSpPr>
        <p:spPr>
          <a:xfrm>
            <a:off x="2269537" y="35834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9F4FB8D-1F9D-4817-A833-A8DBA6FEC090}"/>
              </a:ext>
            </a:extLst>
          </p:cNvPr>
          <p:cNvSpPr/>
          <p:nvPr/>
        </p:nvSpPr>
        <p:spPr>
          <a:xfrm>
            <a:off x="2452607" y="35834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CD83CB2-EBB5-444E-A8A6-F716BC173BBF}"/>
              </a:ext>
            </a:extLst>
          </p:cNvPr>
          <p:cNvSpPr/>
          <p:nvPr/>
        </p:nvSpPr>
        <p:spPr>
          <a:xfrm>
            <a:off x="2361771" y="35834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6D059A8-ED09-4D9B-9DAF-994B6F6BFF68}"/>
              </a:ext>
            </a:extLst>
          </p:cNvPr>
          <p:cNvSpPr/>
          <p:nvPr/>
        </p:nvSpPr>
        <p:spPr>
          <a:xfrm>
            <a:off x="4009504" y="28818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8205AABE-055E-4501-91FE-7B9FB57B73AA}"/>
              </a:ext>
            </a:extLst>
          </p:cNvPr>
          <p:cNvSpPr/>
          <p:nvPr/>
        </p:nvSpPr>
        <p:spPr>
          <a:xfrm>
            <a:off x="4137304" y="21007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4C7A0B6-193D-4C61-A4C0-86A0E2E5E7A2}"/>
              </a:ext>
            </a:extLst>
          </p:cNvPr>
          <p:cNvSpPr/>
          <p:nvPr/>
        </p:nvSpPr>
        <p:spPr>
          <a:xfrm>
            <a:off x="4003556" y="21007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E621819-4BA5-442B-BEA6-BEF4E1A90346}"/>
              </a:ext>
            </a:extLst>
          </p:cNvPr>
          <p:cNvSpPr/>
          <p:nvPr/>
        </p:nvSpPr>
        <p:spPr>
          <a:xfrm>
            <a:off x="4122329" y="28818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7829D7B-51AD-4210-9A82-D9D95C43C331}"/>
              </a:ext>
            </a:extLst>
          </p:cNvPr>
          <p:cNvSpPr/>
          <p:nvPr/>
        </p:nvSpPr>
        <p:spPr>
          <a:xfrm>
            <a:off x="3870239" y="33040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789D79E-7CC2-439D-8E77-B79D63043B8E}"/>
              </a:ext>
            </a:extLst>
          </p:cNvPr>
          <p:cNvSpPr/>
          <p:nvPr/>
        </p:nvSpPr>
        <p:spPr>
          <a:xfrm>
            <a:off x="5589436" y="22344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94F78AF-9334-4F3C-B998-9618A06B0E88}"/>
              </a:ext>
            </a:extLst>
          </p:cNvPr>
          <p:cNvSpPr/>
          <p:nvPr/>
        </p:nvSpPr>
        <p:spPr>
          <a:xfrm>
            <a:off x="5443679" y="22344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22B23C1-26EC-4044-ACD9-1508181A5495}"/>
              </a:ext>
            </a:extLst>
          </p:cNvPr>
          <p:cNvSpPr/>
          <p:nvPr/>
        </p:nvSpPr>
        <p:spPr>
          <a:xfrm>
            <a:off x="5712218" y="22344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353065C-B038-4B6E-B04A-391F52DD7BE8}"/>
              </a:ext>
            </a:extLst>
          </p:cNvPr>
          <p:cNvSpPr/>
          <p:nvPr/>
        </p:nvSpPr>
        <p:spPr>
          <a:xfrm>
            <a:off x="7121673" y="22344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BA28C124-BB38-46DF-ADB4-6B49BB74A033}"/>
              </a:ext>
            </a:extLst>
          </p:cNvPr>
          <p:cNvSpPr/>
          <p:nvPr/>
        </p:nvSpPr>
        <p:spPr>
          <a:xfrm>
            <a:off x="5676038" y="30775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2ED5C4F-5582-4526-952C-058AF2207A89}"/>
              </a:ext>
            </a:extLst>
          </p:cNvPr>
          <p:cNvSpPr/>
          <p:nvPr/>
        </p:nvSpPr>
        <p:spPr>
          <a:xfrm>
            <a:off x="5562320" y="29274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2A64B9C-AF54-4E50-B2E1-FA4A1F93BB6F}"/>
              </a:ext>
            </a:extLst>
          </p:cNvPr>
          <p:cNvSpPr/>
          <p:nvPr/>
        </p:nvSpPr>
        <p:spPr>
          <a:xfrm>
            <a:off x="5439370" y="29254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9CF5F39-46E7-434E-AAB0-18C03453865F}"/>
              </a:ext>
            </a:extLst>
          </p:cNvPr>
          <p:cNvSpPr/>
          <p:nvPr/>
        </p:nvSpPr>
        <p:spPr>
          <a:xfrm>
            <a:off x="7252696" y="22333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06DDD66-B831-43B7-94FB-DAF05DDC1750}"/>
              </a:ext>
            </a:extLst>
          </p:cNvPr>
          <p:cNvSpPr/>
          <p:nvPr/>
        </p:nvSpPr>
        <p:spPr>
          <a:xfrm>
            <a:off x="7375478" y="22369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A2F2B1F-9DD4-4E00-B8F7-56EBBE0658E9}"/>
              </a:ext>
            </a:extLst>
          </p:cNvPr>
          <p:cNvSpPr/>
          <p:nvPr/>
        </p:nvSpPr>
        <p:spPr>
          <a:xfrm>
            <a:off x="7331354" y="30857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AF265E8-54B6-4923-94BB-ECE5704A6F31}"/>
              </a:ext>
            </a:extLst>
          </p:cNvPr>
          <p:cNvSpPr/>
          <p:nvPr/>
        </p:nvSpPr>
        <p:spPr>
          <a:xfrm>
            <a:off x="7218553" y="30848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C3BCC1C-14A0-49C7-BAEA-ACEDC2E9456F}"/>
              </a:ext>
            </a:extLst>
          </p:cNvPr>
          <p:cNvSpPr/>
          <p:nvPr/>
        </p:nvSpPr>
        <p:spPr>
          <a:xfrm>
            <a:off x="7117212" y="30828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4F63C22-2764-4661-938C-4F5B8CE45324}"/>
              </a:ext>
            </a:extLst>
          </p:cNvPr>
          <p:cNvSpPr/>
          <p:nvPr/>
        </p:nvSpPr>
        <p:spPr>
          <a:xfrm>
            <a:off x="443964" y="1278718"/>
            <a:ext cx="1073424" cy="122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607E229-681E-455C-9FBE-0D801426C9E0}"/>
              </a:ext>
            </a:extLst>
          </p:cNvPr>
          <p:cNvCxnSpPr/>
          <p:nvPr/>
        </p:nvCxnSpPr>
        <p:spPr>
          <a:xfrm>
            <a:off x="2040856" y="1401675"/>
            <a:ext cx="1073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B353055-28CD-436A-9325-A98532EDC715}"/>
              </a:ext>
            </a:extLst>
          </p:cNvPr>
          <p:cNvCxnSpPr/>
          <p:nvPr/>
        </p:nvCxnSpPr>
        <p:spPr>
          <a:xfrm flipV="1">
            <a:off x="3654327" y="1275528"/>
            <a:ext cx="1076710" cy="662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793F15F3-5450-4463-86F7-BFDBED677FB9}"/>
              </a:ext>
            </a:extLst>
          </p:cNvPr>
          <p:cNvSpPr/>
          <p:nvPr/>
        </p:nvSpPr>
        <p:spPr>
          <a:xfrm>
            <a:off x="2411811" y="24775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05B9F62-D99D-436A-ADF0-E761FEC811AF}"/>
              </a:ext>
            </a:extLst>
          </p:cNvPr>
          <p:cNvCxnSpPr/>
          <p:nvPr/>
        </p:nvCxnSpPr>
        <p:spPr>
          <a:xfrm>
            <a:off x="2020991" y="2301128"/>
            <a:ext cx="834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23261B3-0D9D-407A-B705-8D1CC524E5AE}"/>
              </a:ext>
            </a:extLst>
          </p:cNvPr>
          <p:cNvCxnSpPr/>
          <p:nvPr/>
        </p:nvCxnSpPr>
        <p:spPr>
          <a:xfrm>
            <a:off x="2032651" y="3326923"/>
            <a:ext cx="834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3EBEF31-40C4-48DC-AC51-F20EC75AB60F}"/>
              </a:ext>
            </a:extLst>
          </p:cNvPr>
          <p:cNvCxnSpPr/>
          <p:nvPr/>
        </p:nvCxnSpPr>
        <p:spPr>
          <a:xfrm>
            <a:off x="2020991" y="4637424"/>
            <a:ext cx="834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62CAB67-43F3-42A7-B426-26D6FA2886B0}"/>
              </a:ext>
            </a:extLst>
          </p:cNvPr>
          <p:cNvCxnSpPr>
            <a:stCxn id="20" idx="0"/>
            <a:endCxn id="20" idx="2"/>
          </p:cNvCxnSpPr>
          <p:nvPr/>
        </p:nvCxnSpPr>
        <p:spPr>
          <a:xfrm>
            <a:off x="2438433" y="4393088"/>
            <a:ext cx="0" cy="48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62627AF-1AA0-416A-BF70-FC567A366ED2}"/>
              </a:ext>
            </a:extLst>
          </p:cNvPr>
          <p:cNvCxnSpPr/>
          <p:nvPr/>
        </p:nvCxnSpPr>
        <p:spPr>
          <a:xfrm flipV="1">
            <a:off x="3644181" y="3670905"/>
            <a:ext cx="834667" cy="486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4F6F7B8-8BCD-45EC-BA5C-9E6C2BE618DA}"/>
              </a:ext>
            </a:extLst>
          </p:cNvPr>
          <p:cNvCxnSpPr/>
          <p:nvPr/>
        </p:nvCxnSpPr>
        <p:spPr>
          <a:xfrm flipV="1">
            <a:off x="3652149" y="2193292"/>
            <a:ext cx="834667" cy="486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7EE68107-433D-45E3-8E9F-AA10452B6CF0}"/>
              </a:ext>
            </a:extLst>
          </p:cNvPr>
          <p:cNvSpPr/>
          <p:nvPr/>
        </p:nvSpPr>
        <p:spPr>
          <a:xfrm>
            <a:off x="4049274" y="242042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A4164FC-AF64-4439-99BE-3B85275D776C}"/>
              </a:ext>
            </a:extLst>
          </p:cNvPr>
          <p:cNvCxnSpPr>
            <a:cxnSpLocks/>
          </p:cNvCxnSpPr>
          <p:nvPr/>
        </p:nvCxnSpPr>
        <p:spPr>
          <a:xfrm>
            <a:off x="2285810" y="3913995"/>
            <a:ext cx="2917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F841FC6-A27A-4261-BE7C-9AA4FBB0A0F6}"/>
              </a:ext>
            </a:extLst>
          </p:cNvPr>
          <p:cNvCxnSpPr>
            <a:cxnSpLocks/>
          </p:cNvCxnSpPr>
          <p:nvPr/>
        </p:nvCxnSpPr>
        <p:spPr>
          <a:xfrm>
            <a:off x="2168486" y="3851586"/>
            <a:ext cx="102941" cy="5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61FCD52-0FE6-4A95-92C0-EC530B617D8F}"/>
              </a:ext>
            </a:extLst>
          </p:cNvPr>
          <p:cNvCxnSpPr/>
          <p:nvPr/>
        </p:nvCxnSpPr>
        <p:spPr>
          <a:xfrm>
            <a:off x="2584019" y="3911441"/>
            <a:ext cx="132702" cy="79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8518CA0-E0F9-4EC1-AB71-6111ACDBE7CD}"/>
              </a:ext>
            </a:extLst>
          </p:cNvPr>
          <p:cNvCxnSpPr>
            <a:cxnSpLocks/>
          </p:cNvCxnSpPr>
          <p:nvPr/>
        </p:nvCxnSpPr>
        <p:spPr>
          <a:xfrm flipV="1">
            <a:off x="2584019" y="3854299"/>
            <a:ext cx="132702" cy="58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233ED01-CAEE-4809-B372-69BD5E6C3933}"/>
              </a:ext>
            </a:extLst>
          </p:cNvPr>
          <p:cNvCxnSpPr>
            <a:cxnSpLocks/>
          </p:cNvCxnSpPr>
          <p:nvPr/>
        </p:nvCxnSpPr>
        <p:spPr>
          <a:xfrm flipV="1">
            <a:off x="2190207" y="3926439"/>
            <a:ext cx="85294" cy="6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36EA8396-6C1D-4D83-BA99-84E3AB93D920}"/>
              </a:ext>
            </a:extLst>
          </p:cNvPr>
          <p:cNvSpPr/>
          <p:nvPr/>
        </p:nvSpPr>
        <p:spPr>
          <a:xfrm>
            <a:off x="7211448" y="33859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D6644E59-296B-4B95-8F6F-ED3E5E002A1E}"/>
              </a:ext>
            </a:extLst>
          </p:cNvPr>
          <p:cNvSpPr/>
          <p:nvPr/>
        </p:nvSpPr>
        <p:spPr>
          <a:xfrm>
            <a:off x="5566416" y="33859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3271C4CD-1E7D-4B98-BC2F-BBE873463EE8}"/>
              </a:ext>
            </a:extLst>
          </p:cNvPr>
          <p:cNvSpPr/>
          <p:nvPr/>
        </p:nvSpPr>
        <p:spPr>
          <a:xfrm>
            <a:off x="4035276" y="35610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B42F2BC-F244-4840-9FAB-CD4D8E65F57C}"/>
              </a:ext>
            </a:extLst>
          </p:cNvPr>
          <p:cNvSpPr/>
          <p:nvPr/>
        </p:nvSpPr>
        <p:spPr>
          <a:xfrm>
            <a:off x="4152144" y="35722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C8847B8-5092-4128-BFFB-3B6BF8747877}"/>
              </a:ext>
            </a:extLst>
          </p:cNvPr>
          <p:cNvCxnSpPr/>
          <p:nvPr/>
        </p:nvCxnSpPr>
        <p:spPr>
          <a:xfrm>
            <a:off x="5186318" y="2495596"/>
            <a:ext cx="834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A50F43B-8AB8-44C9-82D9-210AB43DB523}"/>
              </a:ext>
            </a:extLst>
          </p:cNvPr>
          <p:cNvCxnSpPr/>
          <p:nvPr/>
        </p:nvCxnSpPr>
        <p:spPr>
          <a:xfrm>
            <a:off x="6816865" y="2496608"/>
            <a:ext cx="834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0102AC42-6964-47E8-A7AF-E717598F9046}"/>
              </a:ext>
            </a:extLst>
          </p:cNvPr>
          <p:cNvSpPr/>
          <p:nvPr/>
        </p:nvSpPr>
        <p:spPr>
          <a:xfrm>
            <a:off x="7205558" y="263085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BCE6400B-59BC-4871-9B57-237C0C81597D}"/>
              </a:ext>
            </a:extLst>
          </p:cNvPr>
          <p:cNvSpPr/>
          <p:nvPr/>
        </p:nvSpPr>
        <p:spPr>
          <a:xfrm>
            <a:off x="5570804" y="26244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3" name="Arc 172">
            <a:extLst>
              <a:ext uri="{FF2B5EF4-FFF2-40B4-BE49-F238E27FC236}">
                <a16:creationId xmlns:a16="http://schemas.microsoft.com/office/drawing/2014/main" id="{228FA064-49D3-417C-8BB1-1D53289BC78D}"/>
              </a:ext>
            </a:extLst>
          </p:cNvPr>
          <p:cNvSpPr/>
          <p:nvPr/>
        </p:nvSpPr>
        <p:spPr>
          <a:xfrm rot="12304177">
            <a:off x="3930198" y="3055855"/>
            <a:ext cx="580463" cy="33730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8C7CBF2-ECD0-4169-AC3A-F6EE9FB780DF}"/>
              </a:ext>
            </a:extLst>
          </p:cNvPr>
          <p:cNvCxnSpPr>
            <a:cxnSpLocks/>
          </p:cNvCxnSpPr>
          <p:nvPr/>
        </p:nvCxnSpPr>
        <p:spPr>
          <a:xfrm flipV="1">
            <a:off x="4044689" y="3097319"/>
            <a:ext cx="107455" cy="7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99D0746-D0E4-4531-B91B-D5B7506DD426}"/>
              </a:ext>
            </a:extLst>
          </p:cNvPr>
          <p:cNvCxnSpPr>
            <a:cxnSpLocks/>
          </p:cNvCxnSpPr>
          <p:nvPr/>
        </p:nvCxnSpPr>
        <p:spPr>
          <a:xfrm flipV="1">
            <a:off x="4158003" y="3095339"/>
            <a:ext cx="170584" cy="127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F905DB4-BBC6-4475-BEE4-55BF9B157E8B}"/>
              </a:ext>
            </a:extLst>
          </p:cNvPr>
          <p:cNvCxnSpPr/>
          <p:nvPr/>
        </p:nvCxnSpPr>
        <p:spPr>
          <a:xfrm>
            <a:off x="4160163" y="3097318"/>
            <a:ext cx="0" cy="125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CFE942E-B676-4820-906B-380F7325CD5C}"/>
              </a:ext>
            </a:extLst>
          </p:cNvPr>
          <p:cNvSpPr/>
          <p:nvPr/>
        </p:nvSpPr>
        <p:spPr>
          <a:xfrm>
            <a:off x="8543597" y="3270081"/>
            <a:ext cx="834884" cy="488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51A514A-D256-409C-90CF-6D45B0653C48}"/>
              </a:ext>
            </a:extLst>
          </p:cNvPr>
          <p:cNvSpPr/>
          <p:nvPr/>
        </p:nvSpPr>
        <p:spPr>
          <a:xfrm>
            <a:off x="8428369" y="2350118"/>
            <a:ext cx="834884" cy="488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DF2DA8E-3FD4-4782-8941-3A96300A12C2}"/>
              </a:ext>
            </a:extLst>
          </p:cNvPr>
          <p:cNvSpPr/>
          <p:nvPr/>
        </p:nvSpPr>
        <p:spPr>
          <a:xfrm>
            <a:off x="8416893" y="3171565"/>
            <a:ext cx="834884" cy="488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ED5A03AA-97E1-486D-B58F-F7E38C7F0206}"/>
              </a:ext>
            </a:extLst>
          </p:cNvPr>
          <p:cNvSpPr/>
          <p:nvPr/>
        </p:nvSpPr>
        <p:spPr>
          <a:xfrm>
            <a:off x="8662151" y="22598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F370DF6A-4243-4096-9BC9-26AE8A7BE51B}"/>
              </a:ext>
            </a:extLst>
          </p:cNvPr>
          <p:cNvSpPr/>
          <p:nvPr/>
        </p:nvSpPr>
        <p:spPr>
          <a:xfrm>
            <a:off x="8800092" y="22579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4B7F019-2A0A-4BEA-BEA8-655EF0DD9344}"/>
              </a:ext>
            </a:extLst>
          </p:cNvPr>
          <p:cNvSpPr/>
          <p:nvPr/>
        </p:nvSpPr>
        <p:spPr>
          <a:xfrm>
            <a:off x="8941709" y="22583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082A773-31CE-4D12-8948-080E43B04480}"/>
              </a:ext>
            </a:extLst>
          </p:cNvPr>
          <p:cNvSpPr/>
          <p:nvPr/>
        </p:nvSpPr>
        <p:spPr>
          <a:xfrm>
            <a:off x="8941653" y="30775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65BD4A89-3415-4717-B270-89B0BACC9C3B}"/>
              </a:ext>
            </a:extLst>
          </p:cNvPr>
          <p:cNvSpPr/>
          <p:nvPr/>
        </p:nvSpPr>
        <p:spPr>
          <a:xfrm>
            <a:off x="8811474" y="30730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CEF9DF05-835E-49A4-93BA-9B8AE62463AE}"/>
              </a:ext>
            </a:extLst>
          </p:cNvPr>
          <p:cNvSpPr/>
          <p:nvPr/>
        </p:nvSpPr>
        <p:spPr>
          <a:xfrm>
            <a:off x="8685010" y="30744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85C2280-96C8-4CD4-BA0C-93454BF96894}"/>
              </a:ext>
            </a:extLst>
          </p:cNvPr>
          <p:cNvSpPr/>
          <p:nvPr/>
        </p:nvSpPr>
        <p:spPr>
          <a:xfrm>
            <a:off x="8808289" y="34012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1DACA34-CA7A-4F9D-AE9A-AB5C1C6439B0}"/>
              </a:ext>
            </a:extLst>
          </p:cNvPr>
          <p:cNvSpPr/>
          <p:nvPr/>
        </p:nvSpPr>
        <p:spPr>
          <a:xfrm>
            <a:off x="8987371" y="16005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94CE3C74-3218-403F-B301-9F525077D01D}"/>
              </a:ext>
            </a:extLst>
          </p:cNvPr>
          <p:cNvSpPr/>
          <p:nvPr/>
        </p:nvSpPr>
        <p:spPr>
          <a:xfrm>
            <a:off x="8845811" y="26367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DB65CBD-2ECB-4CC8-BE07-452F5FF7FD9A}"/>
              </a:ext>
            </a:extLst>
          </p:cNvPr>
          <p:cNvCxnSpPr/>
          <p:nvPr/>
        </p:nvCxnSpPr>
        <p:spPr>
          <a:xfrm>
            <a:off x="8428369" y="2504274"/>
            <a:ext cx="834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7518B554-B910-4B99-878C-9CB2653B2E1C}"/>
              </a:ext>
            </a:extLst>
          </p:cNvPr>
          <p:cNvSpPr txBox="1"/>
          <p:nvPr/>
        </p:nvSpPr>
        <p:spPr>
          <a:xfrm flipH="1">
            <a:off x="590452" y="2261943"/>
            <a:ext cx="54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839CE29-D70B-43DF-9585-085EC7892A2F}"/>
              </a:ext>
            </a:extLst>
          </p:cNvPr>
          <p:cNvSpPr txBox="1"/>
          <p:nvPr/>
        </p:nvSpPr>
        <p:spPr>
          <a:xfrm flipH="1">
            <a:off x="615750" y="2265725"/>
            <a:ext cx="54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accent1"/>
                </a:solidFill>
              </a:rPr>
              <a:t>S-1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CFE1A46-75C3-4DB8-A19D-C41373F9C38C}"/>
              </a:ext>
            </a:extLst>
          </p:cNvPr>
          <p:cNvSpPr txBox="1"/>
          <p:nvPr/>
        </p:nvSpPr>
        <p:spPr>
          <a:xfrm flipH="1">
            <a:off x="895252" y="2566743"/>
            <a:ext cx="54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91EC9FF-01F3-402D-8247-5554C91E6416}"/>
              </a:ext>
            </a:extLst>
          </p:cNvPr>
          <p:cNvSpPr txBox="1"/>
          <p:nvPr/>
        </p:nvSpPr>
        <p:spPr>
          <a:xfrm flipH="1">
            <a:off x="575560" y="3001145"/>
            <a:ext cx="54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accent1"/>
                </a:solidFill>
              </a:rPr>
              <a:t>S-2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01692AE-A79A-4196-9711-25D7480EF295}"/>
              </a:ext>
            </a:extLst>
          </p:cNvPr>
          <p:cNvSpPr txBox="1"/>
          <p:nvPr/>
        </p:nvSpPr>
        <p:spPr>
          <a:xfrm flipH="1">
            <a:off x="598245" y="3744311"/>
            <a:ext cx="54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accent1"/>
                </a:solidFill>
              </a:rPr>
              <a:t>S-3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C817E17-26D9-4F4E-ADEA-8FF1774B1EC9}"/>
              </a:ext>
            </a:extLst>
          </p:cNvPr>
          <p:cNvSpPr txBox="1"/>
          <p:nvPr/>
        </p:nvSpPr>
        <p:spPr>
          <a:xfrm flipH="1">
            <a:off x="590452" y="4465241"/>
            <a:ext cx="54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accent1"/>
                </a:solidFill>
              </a:rPr>
              <a:t>S-4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9E0F174-A802-49EB-86B6-E9A121808DCB}"/>
              </a:ext>
            </a:extLst>
          </p:cNvPr>
          <p:cNvSpPr txBox="1"/>
          <p:nvPr/>
        </p:nvSpPr>
        <p:spPr>
          <a:xfrm flipH="1">
            <a:off x="567903" y="5259178"/>
            <a:ext cx="54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accent1"/>
                </a:solidFill>
              </a:rPr>
              <a:t>S-6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D3F8CAE-9B74-4B8E-8A84-3AF674C24A5E}"/>
              </a:ext>
            </a:extLst>
          </p:cNvPr>
          <p:cNvSpPr txBox="1"/>
          <p:nvPr/>
        </p:nvSpPr>
        <p:spPr>
          <a:xfrm flipH="1">
            <a:off x="583829" y="6070998"/>
            <a:ext cx="54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accent1"/>
                </a:solidFill>
              </a:rPr>
              <a:t>PAB</a:t>
            </a:r>
          </a:p>
        </p:txBody>
      </p:sp>
      <p:sp>
        <p:nvSpPr>
          <p:cNvPr id="208" name="Flowchart: Off-page Connector 207">
            <a:extLst>
              <a:ext uri="{FF2B5EF4-FFF2-40B4-BE49-F238E27FC236}">
                <a16:creationId xmlns:a16="http://schemas.microsoft.com/office/drawing/2014/main" id="{8F6E1D94-60C0-45ED-85E4-0891A612A6CA}"/>
              </a:ext>
            </a:extLst>
          </p:cNvPr>
          <p:cNvSpPr/>
          <p:nvPr/>
        </p:nvSpPr>
        <p:spPr>
          <a:xfrm flipV="1">
            <a:off x="8767855" y="4301157"/>
            <a:ext cx="755375" cy="800113"/>
          </a:xfrm>
          <a:prstGeom prst="flowChartOffpage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9" name="Flowchart: Off-page Connector 208">
            <a:extLst>
              <a:ext uri="{FF2B5EF4-FFF2-40B4-BE49-F238E27FC236}">
                <a16:creationId xmlns:a16="http://schemas.microsoft.com/office/drawing/2014/main" id="{DA0C443B-4070-456D-A3B7-C894C1578333}"/>
              </a:ext>
            </a:extLst>
          </p:cNvPr>
          <p:cNvSpPr/>
          <p:nvPr/>
        </p:nvSpPr>
        <p:spPr>
          <a:xfrm flipV="1">
            <a:off x="8665910" y="4188559"/>
            <a:ext cx="755375" cy="800113"/>
          </a:xfrm>
          <a:prstGeom prst="flowChartOffpage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0" name="Flowchart: Off-page Connector 209">
            <a:extLst>
              <a:ext uri="{FF2B5EF4-FFF2-40B4-BE49-F238E27FC236}">
                <a16:creationId xmlns:a16="http://schemas.microsoft.com/office/drawing/2014/main" id="{BBB9637E-D422-4E2B-AE7C-8180A3E757E6}"/>
              </a:ext>
            </a:extLst>
          </p:cNvPr>
          <p:cNvSpPr/>
          <p:nvPr/>
        </p:nvSpPr>
        <p:spPr>
          <a:xfrm flipV="1">
            <a:off x="8563965" y="4109813"/>
            <a:ext cx="755375" cy="800113"/>
          </a:xfrm>
          <a:prstGeom prst="flowChartOffpage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1" name="Flowchart: Off-page Connector 210">
            <a:extLst>
              <a:ext uri="{FF2B5EF4-FFF2-40B4-BE49-F238E27FC236}">
                <a16:creationId xmlns:a16="http://schemas.microsoft.com/office/drawing/2014/main" id="{807D4726-A89C-45BE-8CE9-E43314E4A819}"/>
              </a:ext>
            </a:extLst>
          </p:cNvPr>
          <p:cNvSpPr/>
          <p:nvPr/>
        </p:nvSpPr>
        <p:spPr>
          <a:xfrm flipV="1">
            <a:off x="8472839" y="4024136"/>
            <a:ext cx="755375" cy="800113"/>
          </a:xfrm>
          <a:prstGeom prst="flowChartOffpage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14C516E-1B6F-4E88-9DD2-FEC4DFD751E1}"/>
              </a:ext>
            </a:extLst>
          </p:cNvPr>
          <p:cNvCxnSpPr/>
          <p:nvPr/>
        </p:nvCxnSpPr>
        <p:spPr>
          <a:xfrm>
            <a:off x="9228214" y="3893644"/>
            <a:ext cx="0" cy="101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D4BAD7A-DCFF-4CCF-A58E-3BFE25D06DC7}"/>
              </a:ext>
            </a:extLst>
          </p:cNvPr>
          <p:cNvCxnSpPr/>
          <p:nvPr/>
        </p:nvCxnSpPr>
        <p:spPr>
          <a:xfrm>
            <a:off x="9319340" y="3955860"/>
            <a:ext cx="0" cy="101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E2F13BF1-06A6-4461-ADF1-F81E74568307}"/>
              </a:ext>
            </a:extLst>
          </p:cNvPr>
          <p:cNvCxnSpPr/>
          <p:nvPr/>
        </p:nvCxnSpPr>
        <p:spPr>
          <a:xfrm>
            <a:off x="9421285" y="4074759"/>
            <a:ext cx="0" cy="101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8D81412-B49C-41A1-B9F0-9F8451B5C6F2}"/>
              </a:ext>
            </a:extLst>
          </p:cNvPr>
          <p:cNvCxnSpPr/>
          <p:nvPr/>
        </p:nvCxnSpPr>
        <p:spPr>
          <a:xfrm>
            <a:off x="9523230" y="4183811"/>
            <a:ext cx="0" cy="101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BAF1F928-BD51-4AD6-996F-C6DAD5A37985}"/>
              </a:ext>
            </a:extLst>
          </p:cNvPr>
          <p:cNvCxnSpPr/>
          <p:nvPr/>
        </p:nvCxnSpPr>
        <p:spPr>
          <a:xfrm>
            <a:off x="8477344" y="3902759"/>
            <a:ext cx="0" cy="101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>
            <a:extLst>
              <a:ext uri="{FF2B5EF4-FFF2-40B4-BE49-F238E27FC236}">
                <a16:creationId xmlns:a16="http://schemas.microsoft.com/office/drawing/2014/main" id="{8487C397-821B-47BA-882A-8832A85C44E7}"/>
              </a:ext>
            </a:extLst>
          </p:cNvPr>
          <p:cNvSpPr/>
          <p:nvPr/>
        </p:nvSpPr>
        <p:spPr>
          <a:xfrm>
            <a:off x="8776922" y="4597675"/>
            <a:ext cx="166141" cy="993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D045BBA2-DFD7-4C4E-B0CE-58E772EDD5AD}"/>
              </a:ext>
            </a:extLst>
          </p:cNvPr>
          <p:cNvCxnSpPr>
            <a:cxnSpLocks/>
          </p:cNvCxnSpPr>
          <p:nvPr/>
        </p:nvCxnSpPr>
        <p:spPr>
          <a:xfrm>
            <a:off x="8868670" y="4186034"/>
            <a:ext cx="0" cy="414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9CF6A588-F681-47D9-94F3-6BA9D9A978C2}"/>
              </a:ext>
            </a:extLst>
          </p:cNvPr>
          <p:cNvCxnSpPr>
            <a:cxnSpLocks/>
          </p:cNvCxnSpPr>
          <p:nvPr/>
        </p:nvCxnSpPr>
        <p:spPr>
          <a:xfrm rot="16200000" flipV="1">
            <a:off x="8864427" y="4497939"/>
            <a:ext cx="0" cy="124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1C794FB0-2068-452C-BE26-C57ACBBF9BA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863867" y="4470329"/>
            <a:ext cx="0" cy="124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23D7FB5-6F5C-4454-8B27-516FEFC4B2B1}"/>
              </a:ext>
            </a:extLst>
          </p:cNvPr>
          <p:cNvCxnSpPr>
            <a:cxnSpLocks/>
          </p:cNvCxnSpPr>
          <p:nvPr/>
        </p:nvCxnSpPr>
        <p:spPr>
          <a:xfrm flipH="1" flipV="1">
            <a:off x="8808289" y="4232287"/>
            <a:ext cx="0" cy="124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D7F2B882-9F93-4FDD-9836-5B88F0E76DF2}"/>
              </a:ext>
            </a:extLst>
          </p:cNvPr>
          <p:cNvCxnSpPr>
            <a:cxnSpLocks/>
          </p:cNvCxnSpPr>
          <p:nvPr/>
        </p:nvCxnSpPr>
        <p:spPr>
          <a:xfrm flipH="1" flipV="1">
            <a:off x="8921274" y="4232288"/>
            <a:ext cx="0" cy="124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72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22" y="760709"/>
            <a:ext cx="4086795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5442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221</TotalTime>
  <Words>395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Fazeta</vt:lpstr>
      <vt:lpstr>Samohybný delostrelecký oddiel Michalovce</vt:lpstr>
      <vt:lpstr>Obsah</vt:lpstr>
      <vt:lpstr>Úvod</vt:lpstr>
      <vt:lpstr>Znak samohybného delostreleckého oddielu Michalovce</vt:lpstr>
      <vt:lpstr>Poslanie</vt:lpstr>
      <vt:lpstr>Hlavné úlohy</vt:lpstr>
      <vt:lpstr>Štruktúra</vt:lpstr>
      <vt:lpstr>PowerPoint Presentation</vt:lpstr>
      <vt:lpstr>PowerPoint Presentation</vt:lpstr>
      <vt:lpstr>Funkcionári </vt:lpstr>
      <vt:lpstr>Zbraňové systémy</vt:lpstr>
      <vt:lpstr>Literatúra</vt:lpstr>
      <vt:lpstr>Ďakujem za pozornosť!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Samohybný delostrelecký oddiel Michalovce</dc:title>
  <dc:creator>Ferko PC</dc:creator>
  <cp:lastModifiedBy>Olejníková, Veronika</cp:lastModifiedBy>
  <cp:revision>26</cp:revision>
  <dcterms:created xsi:type="dcterms:W3CDTF">2019-02-19T11:15:21Z</dcterms:created>
  <dcterms:modified xsi:type="dcterms:W3CDTF">2019-02-19T19:29:16Z</dcterms:modified>
</cp:coreProperties>
</file>