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41" autoAdjust="0"/>
    <p:restoredTop sz="94660"/>
  </p:normalViewPr>
  <p:slideViewPr>
    <p:cSldViewPr>
      <p:cViewPr varScale="1">
        <p:scale>
          <a:sx n="68" d="100"/>
          <a:sy n="68" d="100"/>
        </p:scale>
        <p:origin x="-145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í snímek">
    <p:bg>
      <p:bgRef idx="1002">
        <a:schemeClr val="bg1"/>
      </p:bgRef>
    </p:bg>
    <p:spTree>
      <p:nvGrpSpPr>
        <p:cNvPr id="1" name=""/>
        <p:cNvGrpSpPr/>
        <p:nvPr/>
      </p:nvGrpSpPr>
      <p:grpSpPr>
        <a:xfrm>
          <a:off x="0" y="0"/>
          <a:ext cx="0" cy="0"/>
          <a:chOff x="0" y="0"/>
          <a:chExt cx="0" cy="0"/>
        </a:xfrm>
      </p:grpSpPr>
      <p:sp>
        <p:nvSpPr>
          <p:cNvPr id="8" name="Obdélník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Přímá spojovací čára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Nadpis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cs-CZ" smtClean="0"/>
              <a:t>Klepnutím lze upravit styl předlohy nadpisů.</a:t>
            </a:r>
            <a:endParaRPr kumimoji="0" lang="en-US"/>
          </a:p>
        </p:txBody>
      </p:sp>
      <p:sp>
        <p:nvSpPr>
          <p:cNvPr id="25" name="Podnadpis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cs-CZ" smtClean="0"/>
              <a:t>Klepnutím lze upravit styl předlohy podnadpisů.</a:t>
            </a:r>
            <a:endParaRPr kumimoji="0" lang="en-US"/>
          </a:p>
        </p:txBody>
      </p:sp>
      <p:sp>
        <p:nvSpPr>
          <p:cNvPr id="31" name="Zástupný symbol pro datum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6A16879F-B8C4-4FA4-BA65-32A8556465C8}" type="datetimeFigureOut">
              <a:rPr lang="sk-SK" smtClean="0"/>
              <a:pPr/>
              <a:t>27. 10. 2010</a:t>
            </a:fld>
            <a:endParaRPr lang="sk-SK"/>
          </a:p>
        </p:txBody>
      </p:sp>
      <p:sp>
        <p:nvSpPr>
          <p:cNvPr id="18" name="Zástupný symbol pro zápatí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sk-SK"/>
          </a:p>
        </p:txBody>
      </p:sp>
      <p:sp>
        <p:nvSpPr>
          <p:cNvPr id="29" name="Zástupný symbol pro číslo snímku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FE4C73BF-AD1D-4BC7-9A76-C6241CAE0F7A}" type="slidenum">
              <a:rPr lang="sk-SK" smtClean="0"/>
              <a:pPr/>
              <a:t>‹#›</a:t>
            </a:fld>
            <a:endParaRPr lang="sk-SK"/>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extLst/>
          </a:lstStyle>
          <a:p>
            <a:r>
              <a:rPr kumimoji="0" lang="cs-CZ" smtClean="0"/>
              <a:t>Klepnutím lze upravit styl předlohy nadpisů.</a:t>
            </a:r>
            <a:endParaRPr kumimoji="0" lang="en-US"/>
          </a:p>
        </p:txBody>
      </p:sp>
      <p:sp>
        <p:nvSpPr>
          <p:cNvPr id="3" name="Zástupný symbol pro svislý text 2"/>
          <p:cNvSpPr>
            <a:spLocks noGrp="1"/>
          </p:cNvSpPr>
          <p:nvPr>
            <p:ph type="body" orient="vert" idx="1"/>
          </p:nvPr>
        </p:nvSpPr>
        <p:spPr/>
        <p:txBody>
          <a:bodyPr vert="eaVert"/>
          <a:lstStyle>
            <a:extLst/>
          </a:lstStyle>
          <a:p>
            <a:pPr lvl="0" eaLnBrk="1" latinLnBrk="0" hangingPunct="1"/>
            <a:r>
              <a:rPr lang="cs-CZ" smtClean="0"/>
              <a:t>Klepnutím lze upravit styly předlohy textu.</a:t>
            </a:r>
          </a:p>
          <a:p>
            <a:pPr lvl="1" eaLnBrk="1" latinLnBrk="0" hangingPunct="1"/>
            <a:r>
              <a:rPr lang="cs-CZ" smtClean="0"/>
              <a:t>Druhá úroveň</a:t>
            </a:r>
          </a:p>
          <a:p>
            <a:pPr lvl="2" eaLnBrk="1" latinLnBrk="0" hangingPunct="1"/>
            <a:r>
              <a:rPr lang="cs-CZ" smtClean="0"/>
              <a:t>Třetí úroveň</a:t>
            </a:r>
          </a:p>
          <a:p>
            <a:pPr lvl="3" eaLnBrk="1" latinLnBrk="0" hangingPunct="1"/>
            <a:r>
              <a:rPr lang="cs-CZ" smtClean="0"/>
              <a:t>Čtvrtá úroveň</a:t>
            </a:r>
          </a:p>
          <a:p>
            <a:pPr lvl="4" eaLnBrk="1" latinLnBrk="0" hangingPunct="1"/>
            <a:r>
              <a:rPr lang="cs-CZ" smtClean="0"/>
              <a:t>Pátá úroveň</a:t>
            </a:r>
            <a:endParaRPr kumimoji="0" lang="en-US"/>
          </a:p>
        </p:txBody>
      </p:sp>
      <p:sp>
        <p:nvSpPr>
          <p:cNvPr id="4" name="Zástupný symbol pro datum 3"/>
          <p:cNvSpPr>
            <a:spLocks noGrp="1"/>
          </p:cNvSpPr>
          <p:nvPr>
            <p:ph type="dt" sz="half" idx="10"/>
          </p:nvPr>
        </p:nvSpPr>
        <p:spPr/>
        <p:txBody>
          <a:bodyPr/>
          <a:lstStyle>
            <a:extLst/>
          </a:lstStyle>
          <a:p>
            <a:fld id="{6A16879F-B8C4-4FA4-BA65-32A8556465C8}" type="datetimeFigureOut">
              <a:rPr lang="sk-SK" smtClean="0"/>
              <a:pPr/>
              <a:t>27. 10. 2010</a:t>
            </a:fld>
            <a:endParaRPr lang="sk-SK"/>
          </a:p>
        </p:txBody>
      </p:sp>
      <p:sp>
        <p:nvSpPr>
          <p:cNvPr id="5" name="Zástupný symbol pro zápatí 4"/>
          <p:cNvSpPr>
            <a:spLocks noGrp="1"/>
          </p:cNvSpPr>
          <p:nvPr>
            <p:ph type="ftr" sz="quarter" idx="11"/>
          </p:nvPr>
        </p:nvSpPr>
        <p:spPr/>
        <p:txBody>
          <a:bodyPr/>
          <a:lstStyle>
            <a:extLst/>
          </a:lstStyle>
          <a:p>
            <a:endParaRPr lang="sk-SK"/>
          </a:p>
        </p:txBody>
      </p:sp>
      <p:sp>
        <p:nvSpPr>
          <p:cNvPr id="6" name="Zástupný symbol pro číslo snímku 5"/>
          <p:cNvSpPr>
            <a:spLocks noGrp="1"/>
          </p:cNvSpPr>
          <p:nvPr>
            <p:ph type="sldNum" sz="quarter" idx="12"/>
          </p:nvPr>
        </p:nvSpPr>
        <p:spPr/>
        <p:txBody>
          <a:bodyPr/>
          <a:lstStyle>
            <a:extLst/>
          </a:lstStyle>
          <a:p>
            <a:fld id="{FE4C73BF-AD1D-4BC7-9A76-C6241CAE0F7A}" type="slidenum">
              <a:rPr lang="sk-SK" smtClean="0"/>
              <a:pPr/>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p:cNvSpPr>
            <a:spLocks noGrp="1"/>
          </p:cNvSpPr>
          <p:nvPr>
            <p:ph type="title" orient="vert"/>
          </p:nvPr>
        </p:nvSpPr>
        <p:spPr>
          <a:xfrm>
            <a:off x="6553200" y="274955"/>
            <a:ext cx="1524000" cy="5851525"/>
          </a:xfrm>
        </p:spPr>
        <p:txBody>
          <a:bodyPr vert="eaVert" anchor="t"/>
          <a:lstStyle>
            <a:extLst/>
          </a:lstStyle>
          <a:p>
            <a:r>
              <a:rPr kumimoji="0" lang="cs-CZ" smtClean="0"/>
              <a:t>Klepnutím lze upravit styl předlohy nadpisů.</a:t>
            </a:r>
            <a:endParaRPr kumimoji="0" lang="en-US"/>
          </a:p>
        </p:txBody>
      </p:sp>
      <p:sp>
        <p:nvSpPr>
          <p:cNvPr id="3" name="Zástupný symbol pro svislý text 2"/>
          <p:cNvSpPr>
            <a:spLocks noGrp="1"/>
          </p:cNvSpPr>
          <p:nvPr>
            <p:ph type="body" orient="vert" idx="1"/>
          </p:nvPr>
        </p:nvSpPr>
        <p:spPr>
          <a:xfrm>
            <a:off x="457200" y="274642"/>
            <a:ext cx="6019800" cy="5851525"/>
          </a:xfrm>
        </p:spPr>
        <p:txBody>
          <a:bodyPr vert="eaVert"/>
          <a:lstStyle>
            <a:extLst/>
          </a:lstStyle>
          <a:p>
            <a:pPr lvl="0" eaLnBrk="1" latinLnBrk="0" hangingPunct="1"/>
            <a:r>
              <a:rPr lang="cs-CZ" smtClean="0"/>
              <a:t>Klepnutím lze upravit styly předlohy textu.</a:t>
            </a:r>
          </a:p>
          <a:p>
            <a:pPr lvl="1" eaLnBrk="1" latinLnBrk="0" hangingPunct="1"/>
            <a:r>
              <a:rPr lang="cs-CZ" smtClean="0"/>
              <a:t>Druhá úroveň</a:t>
            </a:r>
          </a:p>
          <a:p>
            <a:pPr lvl="2" eaLnBrk="1" latinLnBrk="0" hangingPunct="1"/>
            <a:r>
              <a:rPr lang="cs-CZ" smtClean="0"/>
              <a:t>Třetí úroveň</a:t>
            </a:r>
          </a:p>
          <a:p>
            <a:pPr lvl="3" eaLnBrk="1" latinLnBrk="0" hangingPunct="1"/>
            <a:r>
              <a:rPr lang="cs-CZ" smtClean="0"/>
              <a:t>Čtvrtá úroveň</a:t>
            </a:r>
          </a:p>
          <a:p>
            <a:pPr lvl="4" eaLnBrk="1" latinLnBrk="0" hangingPunct="1"/>
            <a:r>
              <a:rPr lang="cs-CZ" smtClean="0"/>
              <a:t>Pátá úroveň</a:t>
            </a:r>
            <a:endParaRPr kumimoji="0" lang="en-US"/>
          </a:p>
        </p:txBody>
      </p:sp>
      <p:sp>
        <p:nvSpPr>
          <p:cNvPr id="4" name="Zástupný symbol pro datum 3"/>
          <p:cNvSpPr>
            <a:spLocks noGrp="1"/>
          </p:cNvSpPr>
          <p:nvPr>
            <p:ph type="dt" sz="half" idx="10"/>
          </p:nvPr>
        </p:nvSpPr>
        <p:spPr>
          <a:xfrm>
            <a:off x="4242816" y="6557946"/>
            <a:ext cx="2002464" cy="226902"/>
          </a:xfrm>
        </p:spPr>
        <p:txBody>
          <a:bodyPr/>
          <a:lstStyle>
            <a:extLst/>
          </a:lstStyle>
          <a:p>
            <a:fld id="{6A16879F-B8C4-4FA4-BA65-32A8556465C8}" type="datetimeFigureOut">
              <a:rPr lang="sk-SK" smtClean="0"/>
              <a:pPr/>
              <a:t>27. 10. 2010</a:t>
            </a:fld>
            <a:endParaRPr lang="sk-SK"/>
          </a:p>
        </p:txBody>
      </p:sp>
      <p:sp>
        <p:nvSpPr>
          <p:cNvPr id="5" name="Zástupný symbol pro zápatí 4"/>
          <p:cNvSpPr>
            <a:spLocks noGrp="1"/>
          </p:cNvSpPr>
          <p:nvPr>
            <p:ph type="ftr" sz="quarter" idx="11"/>
          </p:nvPr>
        </p:nvSpPr>
        <p:spPr>
          <a:xfrm>
            <a:off x="457200" y="6556248"/>
            <a:ext cx="3657600" cy="228600"/>
          </a:xfrm>
        </p:spPr>
        <p:txBody>
          <a:bodyPr/>
          <a:lstStyle>
            <a:extLst/>
          </a:lstStyle>
          <a:p>
            <a:endParaRPr lang="sk-SK"/>
          </a:p>
        </p:txBody>
      </p:sp>
      <p:sp>
        <p:nvSpPr>
          <p:cNvPr id="6" name="Zástupný symbol pro číslo snímku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FE4C73BF-AD1D-4BC7-9A76-C6241CAE0F7A}" type="slidenum">
              <a:rPr lang="sk-SK" smtClean="0"/>
              <a:pPr/>
              <a:t>‹#›</a:t>
            </a:fld>
            <a:endParaRPr lang="sk-S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extLst/>
          </a:lstStyle>
          <a:p>
            <a:r>
              <a:rPr kumimoji="0" lang="cs-CZ" smtClean="0"/>
              <a:t>Klepnutím lze upravit styl předlohy nadpisů.</a:t>
            </a:r>
            <a:endParaRPr kumimoji="0" lang="en-US"/>
          </a:p>
        </p:txBody>
      </p:sp>
      <p:sp>
        <p:nvSpPr>
          <p:cNvPr id="3" name="Zástupný symbol pro obsah 2"/>
          <p:cNvSpPr>
            <a:spLocks noGrp="1"/>
          </p:cNvSpPr>
          <p:nvPr>
            <p:ph idx="1"/>
          </p:nvPr>
        </p:nvSpPr>
        <p:spPr/>
        <p:txBody>
          <a:bodyPr/>
          <a:lstStyle>
            <a:extLst/>
          </a:lstStyle>
          <a:p>
            <a:pPr lvl="0" eaLnBrk="1" latinLnBrk="0" hangingPunct="1"/>
            <a:r>
              <a:rPr lang="cs-CZ" smtClean="0"/>
              <a:t>Klepnutím lze upravit styly předlohy textu.</a:t>
            </a:r>
          </a:p>
          <a:p>
            <a:pPr lvl="1" eaLnBrk="1" latinLnBrk="0" hangingPunct="1"/>
            <a:r>
              <a:rPr lang="cs-CZ" smtClean="0"/>
              <a:t>Druhá úroveň</a:t>
            </a:r>
          </a:p>
          <a:p>
            <a:pPr lvl="2" eaLnBrk="1" latinLnBrk="0" hangingPunct="1"/>
            <a:r>
              <a:rPr lang="cs-CZ" smtClean="0"/>
              <a:t>Třetí úroveň</a:t>
            </a:r>
          </a:p>
          <a:p>
            <a:pPr lvl="3" eaLnBrk="1" latinLnBrk="0" hangingPunct="1"/>
            <a:r>
              <a:rPr lang="cs-CZ" smtClean="0"/>
              <a:t>Čtvrtá úroveň</a:t>
            </a:r>
          </a:p>
          <a:p>
            <a:pPr lvl="4" eaLnBrk="1" latinLnBrk="0" hangingPunct="1"/>
            <a:r>
              <a:rPr lang="cs-CZ" smtClean="0"/>
              <a:t>Pátá úroveň</a:t>
            </a:r>
            <a:endParaRPr kumimoji="0" lang="en-US"/>
          </a:p>
        </p:txBody>
      </p:sp>
      <p:sp>
        <p:nvSpPr>
          <p:cNvPr id="4" name="Zástupný symbol pro datum 3"/>
          <p:cNvSpPr>
            <a:spLocks noGrp="1"/>
          </p:cNvSpPr>
          <p:nvPr>
            <p:ph type="dt" sz="half" idx="10"/>
          </p:nvPr>
        </p:nvSpPr>
        <p:spPr/>
        <p:txBody>
          <a:bodyPr/>
          <a:lstStyle>
            <a:extLst/>
          </a:lstStyle>
          <a:p>
            <a:fld id="{6A16879F-B8C4-4FA4-BA65-32A8556465C8}" type="datetimeFigureOut">
              <a:rPr lang="sk-SK" smtClean="0"/>
              <a:pPr/>
              <a:t>27. 10. 2010</a:t>
            </a:fld>
            <a:endParaRPr lang="sk-SK"/>
          </a:p>
        </p:txBody>
      </p:sp>
      <p:sp>
        <p:nvSpPr>
          <p:cNvPr id="5" name="Zástupný symbol pro zápatí 4"/>
          <p:cNvSpPr>
            <a:spLocks noGrp="1"/>
          </p:cNvSpPr>
          <p:nvPr>
            <p:ph type="ftr" sz="quarter" idx="11"/>
          </p:nvPr>
        </p:nvSpPr>
        <p:spPr/>
        <p:txBody>
          <a:bodyPr/>
          <a:lstStyle>
            <a:extLst/>
          </a:lstStyle>
          <a:p>
            <a:endParaRPr lang="sk-SK"/>
          </a:p>
        </p:txBody>
      </p:sp>
      <p:sp>
        <p:nvSpPr>
          <p:cNvPr id="6" name="Zástupný symbol pro číslo snímku 5"/>
          <p:cNvSpPr>
            <a:spLocks noGrp="1"/>
          </p:cNvSpPr>
          <p:nvPr>
            <p:ph type="sldNum" sz="quarter" idx="12"/>
          </p:nvPr>
        </p:nvSpPr>
        <p:spPr/>
        <p:txBody>
          <a:bodyPr/>
          <a:lstStyle>
            <a:extLst/>
          </a:lstStyle>
          <a:p>
            <a:fld id="{FE4C73BF-AD1D-4BC7-9A76-C6241CAE0F7A}" type="slidenum">
              <a:rPr lang="sk-SK" smtClean="0"/>
              <a:pPr/>
              <a:t>‹#›</a:t>
            </a:fld>
            <a:endParaRPr lang="sk-S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části">
    <p:bg>
      <p:bgRef idx="1001">
        <a:schemeClr val="bg1"/>
      </p:bgRef>
    </p:bg>
    <p:spTree>
      <p:nvGrpSpPr>
        <p:cNvPr id="1" name=""/>
        <p:cNvGrpSpPr/>
        <p:nvPr/>
      </p:nvGrpSpPr>
      <p:grpSpPr>
        <a:xfrm>
          <a:off x="0" y="0"/>
          <a:ext cx="0" cy="0"/>
          <a:chOff x="0" y="0"/>
          <a:chExt cx="0" cy="0"/>
        </a:xfrm>
      </p:grpSpPr>
      <p:sp>
        <p:nvSpPr>
          <p:cNvPr id="2" name="Nadpis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cs-CZ" smtClean="0"/>
              <a:t>Klepnutím lze upravit styl předlohy nadpisů.</a:t>
            </a:r>
            <a:endParaRPr kumimoji="0" lang="en-US"/>
          </a:p>
        </p:txBody>
      </p:sp>
      <p:sp>
        <p:nvSpPr>
          <p:cNvPr id="3" name="Zástupný symbol pro text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cs-CZ" smtClean="0"/>
              <a:t>Klepnutím lze upravit styly předlohy textu.</a:t>
            </a:r>
          </a:p>
        </p:txBody>
      </p:sp>
      <p:sp>
        <p:nvSpPr>
          <p:cNvPr id="4" name="Zástupný symbol pro datum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6A16879F-B8C4-4FA4-BA65-32A8556465C8}" type="datetimeFigureOut">
              <a:rPr lang="sk-SK" smtClean="0"/>
              <a:pPr/>
              <a:t>27. 10. 2010</a:t>
            </a:fld>
            <a:endParaRPr lang="sk-SK"/>
          </a:p>
        </p:txBody>
      </p:sp>
      <p:sp>
        <p:nvSpPr>
          <p:cNvPr id="5" name="Zástupný symbol pro zápatí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sk-SK"/>
          </a:p>
        </p:txBody>
      </p:sp>
      <p:sp>
        <p:nvSpPr>
          <p:cNvPr id="6" name="Zástupný symbol pro číslo snímku 5"/>
          <p:cNvSpPr>
            <a:spLocks noGrp="1"/>
          </p:cNvSpPr>
          <p:nvPr>
            <p:ph type="sldNum" sz="quarter" idx="12"/>
          </p:nvPr>
        </p:nvSpPr>
        <p:spPr>
          <a:xfrm>
            <a:off x="6733952" y="6555112"/>
            <a:ext cx="588336" cy="228600"/>
          </a:xfrm>
        </p:spPr>
        <p:txBody>
          <a:bodyPr/>
          <a:lstStyle>
            <a:extLst/>
          </a:lstStyle>
          <a:p>
            <a:fld id="{FE4C73BF-AD1D-4BC7-9A76-C6241CAE0F7A}" type="slidenum">
              <a:rPr lang="sk-SK" smtClean="0"/>
              <a:pPr/>
              <a:t>‹#›</a:t>
            </a:fld>
            <a:endParaRPr lang="sk-SK"/>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a:xfrm>
            <a:off x="457200" y="320040"/>
            <a:ext cx="7242048" cy="1143000"/>
          </a:xfrm>
        </p:spPr>
        <p:txBody>
          <a:bodyPr/>
          <a:lstStyle>
            <a:extLst/>
          </a:lstStyle>
          <a:p>
            <a:r>
              <a:rPr kumimoji="0" lang="cs-CZ" smtClean="0"/>
              <a:t>Klepnutím lze upravit styl předlohy nadpisů.</a:t>
            </a:r>
            <a:endParaRPr kumimoji="0" lang="en-US"/>
          </a:p>
        </p:txBody>
      </p:sp>
      <p:sp>
        <p:nvSpPr>
          <p:cNvPr id="3" name="Zástupný symbol pro obsah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cs-CZ" smtClean="0"/>
              <a:t>Klepnutím lze upravit styly předlohy textu.</a:t>
            </a:r>
          </a:p>
          <a:p>
            <a:pPr lvl="1" eaLnBrk="1" latinLnBrk="0" hangingPunct="1"/>
            <a:r>
              <a:rPr lang="cs-CZ" smtClean="0"/>
              <a:t>Druhá úroveň</a:t>
            </a:r>
          </a:p>
          <a:p>
            <a:pPr lvl="2" eaLnBrk="1" latinLnBrk="0" hangingPunct="1"/>
            <a:r>
              <a:rPr lang="cs-CZ" smtClean="0"/>
              <a:t>Třetí úroveň</a:t>
            </a:r>
          </a:p>
          <a:p>
            <a:pPr lvl="3" eaLnBrk="1" latinLnBrk="0" hangingPunct="1"/>
            <a:r>
              <a:rPr lang="cs-CZ" smtClean="0"/>
              <a:t>Čtvrtá úroveň</a:t>
            </a:r>
          </a:p>
          <a:p>
            <a:pPr lvl="4" eaLnBrk="1" latinLnBrk="0" hangingPunct="1"/>
            <a:r>
              <a:rPr lang="cs-CZ" smtClean="0"/>
              <a:t>Pátá úroveň</a:t>
            </a:r>
            <a:endParaRPr kumimoji="0" lang="en-US"/>
          </a:p>
        </p:txBody>
      </p:sp>
      <p:sp>
        <p:nvSpPr>
          <p:cNvPr id="4" name="Zástupný symbol pro obsah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cs-CZ" smtClean="0"/>
              <a:t>Klepnutím lze upravit styly předlohy textu.</a:t>
            </a:r>
          </a:p>
          <a:p>
            <a:pPr lvl="1" eaLnBrk="1" latinLnBrk="0" hangingPunct="1"/>
            <a:r>
              <a:rPr lang="cs-CZ" smtClean="0"/>
              <a:t>Druhá úroveň</a:t>
            </a:r>
          </a:p>
          <a:p>
            <a:pPr lvl="2" eaLnBrk="1" latinLnBrk="0" hangingPunct="1"/>
            <a:r>
              <a:rPr lang="cs-CZ" smtClean="0"/>
              <a:t>Třetí úroveň</a:t>
            </a:r>
          </a:p>
          <a:p>
            <a:pPr lvl="3" eaLnBrk="1" latinLnBrk="0" hangingPunct="1"/>
            <a:r>
              <a:rPr lang="cs-CZ" smtClean="0"/>
              <a:t>Čtvrtá úroveň</a:t>
            </a:r>
          </a:p>
          <a:p>
            <a:pPr lvl="4" eaLnBrk="1" latinLnBrk="0" hangingPunct="1"/>
            <a:r>
              <a:rPr lang="cs-CZ" smtClean="0"/>
              <a:t>Pátá úroveň</a:t>
            </a:r>
            <a:endParaRPr kumimoji="0" lang="en-US"/>
          </a:p>
        </p:txBody>
      </p:sp>
      <p:sp>
        <p:nvSpPr>
          <p:cNvPr id="5" name="Zástupný symbol pro datum 4"/>
          <p:cNvSpPr>
            <a:spLocks noGrp="1"/>
          </p:cNvSpPr>
          <p:nvPr>
            <p:ph type="dt" sz="half" idx="10"/>
          </p:nvPr>
        </p:nvSpPr>
        <p:spPr/>
        <p:txBody>
          <a:bodyPr/>
          <a:lstStyle>
            <a:extLst/>
          </a:lstStyle>
          <a:p>
            <a:fld id="{6A16879F-B8C4-4FA4-BA65-32A8556465C8}" type="datetimeFigureOut">
              <a:rPr lang="sk-SK" smtClean="0"/>
              <a:pPr/>
              <a:t>27. 10. 2010</a:t>
            </a:fld>
            <a:endParaRPr lang="sk-SK"/>
          </a:p>
        </p:txBody>
      </p:sp>
      <p:sp>
        <p:nvSpPr>
          <p:cNvPr id="6" name="Zástupný symbol pro zápatí 5"/>
          <p:cNvSpPr>
            <a:spLocks noGrp="1"/>
          </p:cNvSpPr>
          <p:nvPr>
            <p:ph type="ftr" sz="quarter" idx="11"/>
          </p:nvPr>
        </p:nvSpPr>
        <p:spPr/>
        <p:txBody>
          <a:bodyPr/>
          <a:lstStyle>
            <a:extLst/>
          </a:lstStyle>
          <a:p>
            <a:endParaRPr lang="sk-SK"/>
          </a:p>
        </p:txBody>
      </p:sp>
      <p:sp>
        <p:nvSpPr>
          <p:cNvPr id="7" name="Zástupný symbol pro číslo snímku 6"/>
          <p:cNvSpPr>
            <a:spLocks noGrp="1"/>
          </p:cNvSpPr>
          <p:nvPr>
            <p:ph type="sldNum" sz="quarter" idx="12"/>
          </p:nvPr>
        </p:nvSpPr>
        <p:spPr/>
        <p:txBody>
          <a:bodyPr/>
          <a:lstStyle>
            <a:extLst/>
          </a:lstStyle>
          <a:p>
            <a:fld id="{FE4C73BF-AD1D-4BC7-9A76-C6241CAE0F7A}" type="slidenum">
              <a:rPr lang="sk-SK" smtClean="0"/>
              <a:pPr/>
              <a:t>‹#›</a:t>
            </a:fld>
            <a:endParaRPr lang="sk-S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p:cNvSpPr>
            <a:spLocks noGrp="1"/>
          </p:cNvSpPr>
          <p:nvPr>
            <p:ph type="title"/>
          </p:nvPr>
        </p:nvSpPr>
        <p:spPr>
          <a:xfrm>
            <a:off x="457200" y="320040"/>
            <a:ext cx="7242048" cy="1143000"/>
          </a:xfrm>
        </p:spPr>
        <p:txBody>
          <a:bodyPr anchor="b"/>
          <a:lstStyle>
            <a:lvl1pPr>
              <a:defRPr/>
            </a:lvl1pPr>
            <a:extLst/>
          </a:lstStyle>
          <a:p>
            <a:r>
              <a:rPr kumimoji="0" lang="cs-CZ" smtClean="0"/>
              <a:t>Klepnutím lze upravit styl předlohy nadpisů.</a:t>
            </a:r>
            <a:endParaRPr kumimoji="0" lang="en-US"/>
          </a:p>
        </p:txBody>
      </p:sp>
      <p:sp>
        <p:nvSpPr>
          <p:cNvPr id="3" name="Zástupný symbol pro text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cs-CZ" smtClean="0"/>
              <a:t>Klepnutím lze upravit styly předlohy textu.</a:t>
            </a:r>
          </a:p>
        </p:txBody>
      </p:sp>
      <p:sp>
        <p:nvSpPr>
          <p:cNvPr id="4" name="Zástupný symbol pro text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cs-CZ" smtClean="0"/>
              <a:t>Klepnutím lze upravit styly předlohy textu.</a:t>
            </a:r>
          </a:p>
        </p:txBody>
      </p:sp>
      <p:sp>
        <p:nvSpPr>
          <p:cNvPr id="5" name="Zástupný symbol pro obsah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cs-CZ" smtClean="0"/>
              <a:t>Klepnutím lze upravit styly předlohy textu.</a:t>
            </a:r>
          </a:p>
          <a:p>
            <a:pPr lvl="1" eaLnBrk="1" latinLnBrk="0" hangingPunct="1"/>
            <a:r>
              <a:rPr lang="cs-CZ" smtClean="0"/>
              <a:t>Druhá úroveň</a:t>
            </a:r>
          </a:p>
          <a:p>
            <a:pPr lvl="2" eaLnBrk="1" latinLnBrk="0" hangingPunct="1"/>
            <a:r>
              <a:rPr lang="cs-CZ" smtClean="0"/>
              <a:t>Třetí úroveň</a:t>
            </a:r>
          </a:p>
          <a:p>
            <a:pPr lvl="3" eaLnBrk="1" latinLnBrk="0" hangingPunct="1"/>
            <a:r>
              <a:rPr lang="cs-CZ" smtClean="0"/>
              <a:t>Čtvrtá úroveň</a:t>
            </a:r>
          </a:p>
          <a:p>
            <a:pPr lvl="4" eaLnBrk="1" latinLnBrk="0" hangingPunct="1"/>
            <a:r>
              <a:rPr lang="cs-CZ" smtClean="0"/>
              <a:t>Pátá úroveň</a:t>
            </a:r>
            <a:endParaRPr kumimoji="0" lang="en-US"/>
          </a:p>
        </p:txBody>
      </p:sp>
      <p:sp>
        <p:nvSpPr>
          <p:cNvPr id="6" name="Zástupný symbol pro obsah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cs-CZ" smtClean="0"/>
              <a:t>Klepnutím lze upravit styly předlohy textu.</a:t>
            </a:r>
          </a:p>
          <a:p>
            <a:pPr lvl="1" eaLnBrk="1" latinLnBrk="0" hangingPunct="1"/>
            <a:r>
              <a:rPr lang="cs-CZ" smtClean="0"/>
              <a:t>Druhá úroveň</a:t>
            </a:r>
          </a:p>
          <a:p>
            <a:pPr lvl="2" eaLnBrk="1" latinLnBrk="0" hangingPunct="1"/>
            <a:r>
              <a:rPr lang="cs-CZ" smtClean="0"/>
              <a:t>Třetí úroveň</a:t>
            </a:r>
          </a:p>
          <a:p>
            <a:pPr lvl="3" eaLnBrk="1" latinLnBrk="0" hangingPunct="1"/>
            <a:r>
              <a:rPr lang="cs-CZ" smtClean="0"/>
              <a:t>Čtvrtá úroveň</a:t>
            </a:r>
          </a:p>
          <a:p>
            <a:pPr lvl="4" eaLnBrk="1" latinLnBrk="0" hangingPunct="1"/>
            <a:r>
              <a:rPr lang="cs-CZ" smtClean="0"/>
              <a:t>Pátá úroveň</a:t>
            </a:r>
            <a:endParaRPr kumimoji="0" lang="en-US"/>
          </a:p>
        </p:txBody>
      </p:sp>
      <p:sp>
        <p:nvSpPr>
          <p:cNvPr id="7" name="Zástupný symbol pro datum 6"/>
          <p:cNvSpPr>
            <a:spLocks noGrp="1"/>
          </p:cNvSpPr>
          <p:nvPr>
            <p:ph type="dt" sz="half" idx="10"/>
          </p:nvPr>
        </p:nvSpPr>
        <p:spPr/>
        <p:txBody>
          <a:bodyPr/>
          <a:lstStyle>
            <a:extLst/>
          </a:lstStyle>
          <a:p>
            <a:fld id="{6A16879F-B8C4-4FA4-BA65-32A8556465C8}" type="datetimeFigureOut">
              <a:rPr lang="sk-SK" smtClean="0"/>
              <a:pPr/>
              <a:t>27. 10. 2010</a:t>
            </a:fld>
            <a:endParaRPr lang="sk-SK"/>
          </a:p>
        </p:txBody>
      </p:sp>
      <p:sp>
        <p:nvSpPr>
          <p:cNvPr id="8" name="Zástupný symbol pro zápatí 7"/>
          <p:cNvSpPr>
            <a:spLocks noGrp="1"/>
          </p:cNvSpPr>
          <p:nvPr>
            <p:ph type="ftr" sz="quarter" idx="11"/>
          </p:nvPr>
        </p:nvSpPr>
        <p:spPr/>
        <p:txBody>
          <a:bodyPr/>
          <a:lstStyle>
            <a:extLst/>
          </a:lstStyle>
          <a:p>
            <a:endParaRPr lang="sk-SK"/>
          </a:p>
        </p:txBody>
      </p:sp>
      <p:sp>
        <p:nvSpPr>
          <p:cNvPr id="9" name="Zástupný symbol pro číslo snímku 8"/>
          <p:cNvSpPr>
            <a:spLocks noGrp="1"/>
          </p:cNvSpPr>
          <p:nvPr>
            <p:ph type="sldNum" sz="quarter" idx="12"/>
          </p:nvPr>
        </p:nvSpPr>
        <p:spPr/>
        <p:txBody>
          <a:bodyPr/>
          <a:lstStyle>
            <a:extLst/>
          </a:lstStyle>
          <a:p>
            <a:fld id="{FE4C73BF-AD1D-4BC7-9A76-C6241CAE0F7A}" type="slidenum">
              <a:rPr lang="sk-SK" smtClean="0"/>
              <a:pPr/>
              <a:t>‹#›</a:t>
            </a:fld>
            <a:endParaRPr lang="sk-S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Nadpis 1"/>
          <p:cNvSpPr>
            <a:spLocks noGrp="1"/>
          </p:cNvSpPr>
          <p:nvPr>
            <p:ph type="title"/>
          </p:nvPr>
        </p:nvSpPr>
        <p:spPr>
          <a:xfrm>
            <a:off x="457200" y="320040"/>
            <a:ext cx="7242048" cy="1143000"/>
          </a:xfrm>
        </p:spPr>
        <p:txBody>
          <a:bodyPr/>
          <a:lstStyle>
            <a:extLst/>
          </a:lstStyle>
          <a:p>
            <a:r>
              <a:rPr kumimoji="0" lang="cs-CZ" smtClean="0"/>
              <a:t>Klepnutím lze upravit styl předlohy nadpisů.</a:t>
            </a:r>
            <a:endParaRPr kumimoji="0" lang="en-US"/>
          </a:p>
        </p:txBody>
      </p:sp>
      <p:sp>
        <p:nvSpPr>
          <p:cNvPr id="3" name="Zástupný symbol pro datum 2"/>
          <p:cNvSpPr>
            <a:spLocks noGrp="1"/>
          </p:cNvSpPr>
          <p:nvPr>
            <p:ph type="dt" sz="half" idx="10"/>
          </p:nvPr>
        </p:nvSpPr>
        <p:spPr/>
        <p:txBody>
          <a:bodyPr/>
          <a:lstStyle>
            <a:extLst/>
          </a:lstStyle>
          <a:p>
            <a:fld id="{6A16879F-B8C4-4FA4-BA65-32A8556465C8}" type="datetimeFigureOut">
              <a:rPr lang="sk-SK" smtClean="0"/>
              <a:pPr/>
              <a:t>27. 10. 2010</a:t>
            </a:fld>
            <a:endParaRPr lang="sk-SK"/>
          </a:p>
        </p:txBody>
      </p:sp>
      <p:sp>
        <p:nvSpPr>
          <p:cNvPr id="4" name="Zástupný symbol pro zápatí 3"/>
          <p:cNvSpPr>
            <a:spLocks noGrp="1"/>
          </p:cNvSpPr>
          <p:nvPr>
            <p:ph type="ftr" sz="quarter" idx="11"/>
          </p:nvPr>
        </p:nvSpPr>
        <p:spPr/>
        <p:txBody>
          <a:bodyPr/>
          <a:lstStyle>
            <a:extLst/>
          </a:lstStyle>
          <a:p>
            <a:endParaRPr lang="sk-SK"/>
          </a:p>
        </p:txBody>
      </p:sp>
      <p:sp>
        <p:nvSpPr>
          <p:cNvPr id="5" name="Zástupný symbol pro číslo snímku 4"/>
          <p:cNvSpPr>
            <a:spLocks noGrp="1"/>
          </p:cNvSpPr>
          <p:nvPr>
            <p:ph type="sldNum" sz="quarter" idx="12"/>
          </p:nvPr>
        </p:nvSpPr>
        <p:spPr/>
        <p:txBody>
          <a:bodyPr/>
          <a:lstStyle>
            <a:extLst/>
          </a:lstStyle>
          <a:p>
            <a:fld id="{FE4C73BF-AD1D-4BC7-9A76-C6241CAE0F7A}" type="slidenum">
              <a:rPr lang="sk-SK" smtClean="0"/>
              <a:pPr/>
              <a:t>‹#›</a:t>
            </a:fld>
            <a:endParaRPr lang="sk-S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p:cNvSpPr>
            <a:spLocks noGrp="1"/>
          </p:cNvSpPr>
          <p:nvPr>
            <p:ph type="dt" sz="half" idx="10"/>
          </p:nvPr>
        </p:nvSpPr>
        <p:spPr/>
        <p:txBody>
          <a:bodyPr/>
          <a:lstStyle>
            <a:lvl1pPr>
              <a:defRPr>
                <a:solidFill>
                  <a:schemeClr val="tx2"/>
                </a:solidFill>
              </a:defRPr>
            </a:lvl1pPr>
            <a:extLst/>
          </a:lstStyle>
          <a:p>
            <a:fld id="{6A16879F-B8C4-4FA4-BA65-32A8556465C8}" type="datetimeFigureOut">
              <a:rPr lang="sk-SK" smtClean="0"/>
              <a:pPr/>
              <a:t>27. 10. 2010</a:t>
            </a:fld>
            <a:endParaRPr lang="sk-SK"/>
          </a:p>
        </p:txBody>
      </p:sp>
      <p:sp>
        <p:nvSpPr>
          <p:cNvPr id="3" name="Zástupný symbol pro zápatí 2"/>
          <p:cNvSpPr>
            <a:spLocks noGrp="1"/>
          </p:cNvSpPr>
          <p:nvPr>
            <p:ph type="ftr" sz="quarter" idx="11"/>
          </p:nvPr>
        </p:nvSpPr>
        <p:spPr/>
        <p:txBody>
          <a:bodyPr/>
          <a:lstStyle>
            <a:lvl1pPr>
              <a:defRPr>
                <a:solidFill>
                  <a:schemeClr val="tx2"/>
                </a:solidFill>
              </a:defRPr>
            </a:lvl1pPr>
            <a:extLst/>
          </a:lstStyle>
          <a:p>
            <a:endParaRPr lang="sk-SK"/>
          </a:p>
        </p:txBody>
      </p:sp>
      <p:sp>
        <p:nvSpPr>
          <p:cNvPr id="4" name="Zástupný symbol pro číslo snímku 3"/>
          <p:cNvSpPr>
            <a:spLocks noGrp="1"/>
          </p:cNvSpPr>
          <p:nvPr>
            <p:ph type="sldNum" sz="quarter" idx="12"/>
          </p:nvPr>
        </p:nvSpPr>
        <p:spPr/>
        <p:txBody>
          <a:bodyPr/>
          <a:lstStyle>
            <a:extLst/>
          </a:lstStyle>
          <a:p>
            <a:fld id="{FE4C73BF-AD1D-4BC7-9A76-C6241CAE0F7A}" type="slidenum">
              <a:rPr lang="sk-SK" smtClean="0"/>
              <a:pPr/>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cs-CZ" smtClean="0"/>
              <a:t>Klepnutím lze upravit styl předlohy nadpisů.</a:t>
            </a:r>
            <a:endParaRPr kumimoji="0" lang="en-US"/>
          </a:p>
        </p:txBody>
      </p:sp>
      <p:sp>
        <p:nvSpPr>
          <p:cNvPr id="3" name="Zástupný symbol pro text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cs-CZ" smtClean="0"/>
              <a:t>Klepnutím lze upravit styly předlohy textu.</a:t>
            </a:r>
          </a:p>
        </p:txBody>
      </p:sp>
      <p:sp>
        <p:nvSpPr>
          <p:cNvPr id="4" name="Zástupný symbol pro obsah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cs-CZ" smtClean="0"/>
              <a:t>Klepnutím lze upravit styly předlohy textu.</a:t>
            </a:r>
          </a:p>
          <a:p>
            <a:pPr lvl="1" eaLnBrk="1" latinLnBrk="0" hangingPunct="1"/>
            <a:r>
              <a:rPr lang="cs-CZ" smtClean="0"/>
              <a:t>Druhá úroveň</a:t>
            </a:r>
          </a:p>
          <a:p>
            <a:pPr lvl="2" eaLnBrk="1" latinLnBrk="0" hangingPunct="1"/>
            <a:r>
              <a:rPr lang="cs-CZ" smtClean="0"/>
              <a:t>Třetí úroveň</a:t>
            </a:r>
          </a:p>
          <a:p>
            <a:pPr lvl="3" eaLnBrk="1" latinLnBrk="0" hangingPunct="1"/>
            <a:r>
              <a:rPr lang="cs-CZ" smtClean="0"/>
              <a:t>Čtvrtá úroveň</a:t>
            </a:r>
          </a:p>
          <a:p>
            <a:pPr lvl="4" eaLnBrk="1" latinLnBrk="0" hangingPunct="1"/>
            <a:r>
              <a:rPr lang="cs-CZ" smtClean="0"/>
              <a:t>Pátá úroveň</a:t>
            </a:r>
            <a:endParaRPr kumimoji="0" lang="en-US"/>
          </a:p>
        </p:txBody>
      </p:sp>
      <p:sp>
        <p:nvSpPr>
          <p:cNvPr id="5" name="Zástupný symbol pro datum 4"/>
          <p:cNvSpPr>
            <a:spLocks noGrp="1"/>
          </p:cNvSpPr>
          <p:nvPr>
            <p:ph type="dt" sz="half" idx="10"/>
          </p:nvPr>
        </p:nvSpPr>
        <p:spPr/>
        <p:txBody>
          <a:bodyPr/>
          <a:lstStyle>
            <a:extLst/>
          </a:lstStyle>
          <a:p>
            <a:fld id="{6A16879F-B8C4-4FA4-BA65-32A8556465C8}" type="datetimeFigureOut">
              <a:rPr lang="sk-SK" smtClean="0"/>
              <a:pPr/>
              <a:t>27. 10. 2010</a:t>
            </a:fld>
            <a:endParaRPr lang="sk-SK"/>
          </a:p>
        </p:txBody>
      </p:sp>
      <p:sp>
        <p:nvSpPr>
          <p:cNvPr id="6" name="Zástupný symbol pro zápatí 5"/>
          <p:cNvSpPr>
            <a:spLocks noGrp="1"/>
          </p:cNvSpPr>
          <p:nvPr>
            <p:ph type="ftr" sz="quarter" idx="11"/>
          </p:nvPr>
        </p:nvSpPr>
        <p:spPr/>
        <p:txBody>
          <a:bodyPr/>
          <a:lstStyle>
            <a:extLst/>
          </a:lstStyle>
          <a:p>
            <a:endParaRPr lang="sk-SK"/>
          </a:p>
        </p:txBody>
      </p:sp>
      <p:sp>
        <p:nvSpPr>
          <p:cNvPr id="7" name="Zástupný symbol pro číslo snímku 6"/>
          <p:cNvSpPr>
            <a:spLocks noGrp="1"/>
          </p:cNvSpPr>
          <p:nvPr>
            <p:ph type="sldNum" sz="quarter" idx="12"/>
          </p:nvPr>
        </p:nvSpPr>
        <p:spPr/>
        <p:txBody>
          <a:bodyPr/>
          <a:lstStyle>
            <a:extLst/>
          </a:lstStyle>
          <a:p>
            <a:fld id="{FE4C73BF-AD1D-4BC7-9A76-C6241CAE0F7A}" type="slidenum">
              <a:rPr lang="sk-SK" smtClean="0"/>
              <a:pPr/>
              <a:t>‹#›</a:t>
            </a:fld>
            <a:endParaRPr lang="sk-S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ek s titulkem">
    <p:bg>
      <p:bgRef idx="1002">
        <a:schemeClr val="bg2"/>
      </p:bgRef>
    </p:bg>
    <p:spTree>
      <p:nvGrpSpPr>
        <p:cNvPr id="1" name=""/>
        <p:cNvGrpSpPr/>
        <p:nvPr/>
      </p:nvGrpSpPr>
      <p:grpSpPr>
        <a:xfrm>
          <a:off x="0" y="0"/>
          <a:ext cx="0" cy="0"/>
          <a:chOff x="0" y="0"/>
          <a:chExt cx="0" cy="0"/>
        </a:xfrm>
      </p:grpSpPr>
      <p:sp>
        <p:nvSpPr>
          <p:cNvPr id="8" name="Obdélník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Obdélník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Nadpis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cs-CZ" smtClean="0"/>
              <a:t>Klepnutím lze upravit styl předlohy nadpisů.</a:t>
            </a:r>
            <a:endParaRPr kumimoji="0" lang="en-US" dirty="0"/>
          </a:p>
        </p:txBody>
      </p:sp>
      <p:sp>
        <p:nvSpPr>
          <p:cNvPr id="4" name="Zástupný symbol pro text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cs-CZ" smtClean="0"/>
              <a:t>Klepnutím lze upravit styly předlohy textu.</a:t>
            </a:r>
          </a:p>
        </p:txBody>
      </p:sp>
      <p:sp>
        <p:nvSpPr>
          <p:cNvPr id="5" name="Zástupný symbol pro datum 4"/>
          <p:cNvSpPr>
            <a:spLocks noGrp="1"/>
          </p:cNvSpPr>
          <p:nvPr>
            <p:ph type="dt" sz="half" idx="10"/>
          </p:nvPr>
        </p:nvSpPr>
        <p:spPr/>
        <p:txBody>
          <a:bodyPr/>
          <a:lstStyle>
            <a:extLst/>
          </a:lstStyle>
          <a:p>
            <a:fld id="{6A16879F-B8C4-4FA4-BA65-32A8556465C8}" type="datetimeFigureOut">
              <a:rPr lang="sk-SK" smtClean="0"/>
              <a:pPr/>
              <a:t>27. 10. 2010</a:t>
            </a:fld>
            <a:endParaRPr lang="sk-SK"/>
          </a:p>
        </p:txBody>
      </p:sp>
      <p:sp>
        <p:nvSpPr>
          <p:cNvPr id="6" name="Zástupný symbol pro zápatí 5"/>
          <p:cNvSpPr>
            <a:spLocks noGrp="1"/>
          </p:cNvSpPr>
          <p:nvPr>
            <p:ph type="ftr" sz="quarter" idx="11"/>
          </p:nvPr>
        </p:nvSpPr>
        <p:spPr/>
        <p:txBody>
          <a:bodyPr/>
          <a:lstStyle>
            <a:extLst/>
          </a:lstStyle>
          <a:p>
            <a:endParaRPr lang="sk-SK"/>
          </a:p>
        </p:txBody>
      </p:sp>
      <p:sp>
        <p:nvSpPr>
          <p:cNvPr id="7" name="Zástupný symbol pro číslo snímku 6"/>
          <p:cNvSpPr>
            <a:spLocks noGrp="1"/>
          </p:cNvSpPr>
          <p:nvPr>
            <p:ph type="sldNum" sz="quarter" idx="12"/>
          </p:nvPr>
        </p:nvSpPr>
        <p:spPr/>
        <p:txBody>
          <a:bodyPr/>
          <a:lstStyle>
            <a:extLst/>
          </a:lstStyle>
          <a:p>
            <a:fld id="{FE4C73BF-AD1D-4BC7-9A76-C6241CAE0F7A}" type="slidenum">
              <a:rPr lang="sk-SK" smtClean="0"/>
              <a:pPr/>
              <a:t>‹#›</a:t>
            </a:fld>
            <a:endParaRPr lang="sk-SK"/>
          </a:p>
        </p:txBody>
      </p:sp>
      <p:sp>
        <p:nvSpPr>
          <p:cNvPr id="10" name="Zástupný symbol pro obrázek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cs-CZ" smtClean="0"/>
              <a:t>Klepnutím na ikonu přidáte obrázek.</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Obdélník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Zástupný symbol pro nadpis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cs-CZ" smtClean="0"/>
              <a:t>Klepnutím lze upravit styl předlohy nadpisů.</a:t>
            </a:r>
            <a:endParaRPr kumimoji="0" lang="en-US"/>
          </a:p>
        </p:txBody>
      </p:sp>
      <p:sp>
        <p:nvSpPr>
          <p:cNvPr id="31" name="Zástupný symbol pro text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cs-CZ" smtClean="0"/>
              <a:t>Klepnutím lze upravit styly předlohy textu.</a:t>
            </a:r>
          </a:p>
          <a:p>
            <a:pPr lvl="1" eaLnBrk="1" latinLnBrk="0" hangingPunct="1"/>
            <a:r>
              <a:rPr kumimoji="0" lang="cs-CZ" smtClean="0"/>
              <a:t>Druhá úroveň</a:t>
            </a:r>
          </a:p>
          <a:p>
            <a:pPr lvl="2" eaLnBrk="1" latinLnBrk="0" hangingPunct="1"/>
            <a:r>
              <a:rPr kumimoji="0" lang="cs-CZ" smtClean="0"/>
              <a:t>Třetí úroveň</a:t>
            </a:r>
          </a:p>
          <a:p>
            <a:pPr lvl="3" eaLnBrk="1" latinLnBrk="0" hangingPunct="1"/>
            <a:r>
              <a:rPr kumimoji="0" lang="cs-CZ" smtClean="0"/>
              <a:t>Čtvrtá úroveň</a:t>
            </a:r>
          </a:p>
          <a:p>
            <a:pPr lvl="4" eaLnBrk="1" latinLnBrk="0" hangingPunct="1"/>
            <a:r>
              <a:rPr kumimoji="0" lang="cs-CZ" smtClean="0"/>
              <a:t>Pátá úroveň</a:t>
            </a:r>
            <a:endParaRPr kumimoji="0" lang="en-US"/>
          </a:p>
        </p:txBody>
      </p:sp>
      <p:sp>
        <p:nvSpPr>
          <p:cNvPr id="27" name="Zástupný symbol pro datum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6A16879F-B8C4-4FA4-BA65-32A8556465C8}" type="datetimeFigureOut">
              <a:rPr lang="sk-SK" smtClean="0"/>
              <a:pPr/>
              <a:t>27. 10. 2010</a:t>
            </a:fld>
            <a:endParaRPr lang="sk-SK"/>
          </a:p>
        </p:txBody>
      </p:sp>
      <p:sp>
        <p:nvSpPr>
          <p:cNvPr id="4" name="Zástupný symbol pro zápatí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sk-SK"/>
          </a:p>
        </p:txBody>
      </p:sp>
      <p:sp>
        <p:nvSpPr>
          <p:cNvPr id="16" name="Zástupný symbol pro číslo snímku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FE4C73BF-AD1D-4BC7-9A76-C6241CAE0F7A}" type="slidenum">
              <a:rPr lang="sk-SK" smtClean="0"/>
              <a:pPr/>
              <a:t>‹#›</a:t>
            </a:fld>
            <a:endParaRPr lang="sk-SK"/>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k.wikipedia.org/wiki/Verejn%C3%A1_spr%C3%A1va" TargetMode="External"/><Relationship Id="rId2" Type="http://schemas.openxmlformats.org/officeDocument/2006/relationships/hyperlink" Target="http://sk.wikipedia.org/wiki/Konanie" TargetMode="External"/><Relationship Id="rId1" Type="http://schemas.openxmlformats.org/officeDocument/2006/relationships/slideLayout" Target="../slideLayouts/slideLayout2.xml"/><Relationship Id="rId4" Type="http://schemas.openxmlformats.org/officeDocument/2006/relationships/hyperlink" Target="http://sk.wikipedia.org/wiki/Spr%C3%A1vny_org%C3%A1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3366868" y="332656"/>
            <a:ext cx="5105400" cy="3024336"/>
          </a:xfrm>
        </p:spPr>
        <p:txBody>
          <a:bodyPr/>
          <a:lstStyle/>
          <a:p>
            <a:pPr algn="l"/>
            <a:r>
              <a:rPr lang="sk-SK" dirty="0" smtClean="0"/>
              <a:t>Správne konanie</a:t>
            </a:r>
            <a:br>
              <a:rPr lang="sk-SK" dirty="0" smtClean="0"/>
            </a:br>
            <a:r>
              <a:rPr lang="sk-SK" dirty="0" smtClean="0"/>
              <a:t>            </a:t>
            </a:r>
            <a:r>
              <a:rPr lang="sk-SK" sz="1600" dirty="0" smtClean="0"/>
              <a:t>(Referát)</a:t>
            </a:r>
            <a:endParaRPr lang="sk-SK" sz="1600" dirty="0"/>
          </a:p>
        </p:txBody>
      </p:sp>
      <p:sp>
        <p:nvSpPr>
          <p:cNvPr id="3" name="Podnadpis 2"/>
          <p:cNvSpPr>
            <a:spLocks noGrp="1"/>
          </p:cNvSpPr>
          <p:nvPr>
            <p:ph type="subTitle" idx="1"/>
          </p:nvPr>
        </p:nvSpPr>
        <p:spPr>
          <a:xfrm>
            <a:off x="3354442" y="5301208"/>
            <a:ext cx="5114778" cy="1080120"/>
          </a:xfrm>
        </p:spPr>
        <p:txBody>
          <a:bodyPr>
            <a:normAutofit/>
          </a:bodyPr>
          <a:lstStyle/>
          <a:p>
            <a:pPr algn="l"/>
            <a:r>
              <a:rPr lang="sk-SK" sz="1600" dirty="0" smtClean="0"/>
              <a:t>Vypracovala: kadetka voj. 1. st. Nikola </a:t>
            </a:r>
            <a:r>
              <a:rPr lang="sk-SK" sz="1600" dirty="0" err="1" smtClean="0"/>
              <a:t>Bezoušková</a:t>
            </a:r>
            <a:endParaRPr lang="sk-SK" sz="1600" dirty="0" smtClean="0"/>
          </a:p>
          <a:p>
            <a:pPr algn="l"/>
            <a:r>
              <a:rPr lang="sk-SK" sz="1600" dirty="0" smtClean="0"/>
              <a:t>Skupina: 13 MVO</a:t>
            </a:r>
            <a:endParaRPr lang="sk-SK"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symbol pro obsah 2"/>
          <p:cNvSpPr>
            <a:spLocks noGrp="1"/>
          </p:cNvSpPr>
          <p:nvPr>
            <p:ph idx="1"/>
          </p:nvPr>
        </p:nvSpPr>
        <p:spPr>
          <a:xfrm>
            <a:off x="457200" y="332656"/>
            <a:ext cx="7239000" cy="6123080"/>
          </a:xfrm>
        </p:spPr>
        <p:txBody>
          <a:bodyPr>
            <a:normAutofit fontScale="85000" lnSpcReduction="20000"/>
          </a:bodyPr>
          <a:lstStyle/>
          <a:p>
            <a:r>
              <a:rPr lang="sk-SK" b="1" dirty="0" smtClean="0"/>
              <a:t>Svedkovia</a:t>
            </a:r>
          </a:p>
          <a:p>
            <a:pPr>
              <a:buNone/>
            </a:pPr>
            <a:r>
              <a:rPr lang="sk-SK" dirty="0" smtClean="0"/>
              <a:t>	(1) Každý je povinný vypovedať ako svedok; musí vypovedať pravdivo a nesmie nič zamlčať.</a:t>
            </a:r>
            <a:br>
              <a:rPr lang="sk-SK" dirty="0" smtClean="0"/>
            </a:br>
            <a:r>
              <a:rPr lang="sk-SK" dirty="0" smtClean="0"/>
              <a:t/>
            </a:r>
            <a:br>
              <a:rPr lang="sk-SK" dirty="0" smtClean="0"/>
            </a:br>
            <a:r>
              <a:rPr lang="sk-SK" dirty="0" smtClean="0"/>
              <a:t>(2) Ako svedok nesmie byť </a:t>
            </a:r>
            <a:r>
              <a:rPr lang="sk-SK" dirty="0" err="1" smtClean="0"/>
              <a:t>vyslúchnutý</a:t>
            </a:r>
            <a:r>
              <a:rPr lang="sk-SK" dirty="0" smtClean="0"/>
              <a:t> ten, kto by sprístupnil utajovanú skutočnosť, bankové tajomstvo, daňové tajomstvo, obchodné tajomstvo alebo porušil zákonom výslovne uloženú alebo uznanú povinnosť mlčanlivosti, okrem ak by ho tejto povinnosti zbavil príslušný orgán alebo ten, v záujme koho túto povinnosť má.</a:t>
            </a:r>
            <a:br>
              <a:rPr lang="sk-SK" dirty="0" smtClean="0"/>
            </a:br>
            <a:r>
              <a:rPr lang="sk-SK" dirty="0" smtClean="0"/>
              <a:t/>
            </a:r>
            <a:br>
              <a:rPr lang="sk-SK" dirty="0" smtClean="0"/>
            </a:br>
            <a:r>
              <a:rPr lang="sk-SK" dirty="0" smtClean="0"/>
              <a:t>(3) Výpoveď môže odoprieť ten, kto by ňou spôsobil nebezpečenstvo trestného stíhania sebe alebo blízkym osobám; ich výpočet sa spravuje Občianskym zákonníkom.</a:t>
            </a:r>
            <a:br>
              <a:rPr lang="sk-SK" dirty="0" smtClean="0"/>
            </a:br>
            <a:r>
              <a:rPr lang="sk-SK" dirty="0" smtClean="0"/>
              <a:t/>
            </a:r>
            <a:br>
              <a:rPr lang="sk-SK" dirty="0" smtClean="0"/>
            </a:br>
            <a:r>
              <a:rPr lang="sk-SK" dirty="0" smtClean="0"/>
              <a:t>(4) Správny orgán poučí svedka pred výsluchom o možnosti odoprieť výpoveď, o jeho povinnosti vypovedať pravdivo a nič nezamlčať a o právnych následkoch nepravdivej alebo neúplnej výpovede.</a:t>
            </a:r>
          </a:p>
          <a:p>
            <a:endParaRPr lang="sk-SK"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320040"/>
            <a:ext cx="7239000" cy="45719"/>
          </a:xfrm>
        </p:spPr>
        <p:txBody>
          <a:bodyPr>
            <a:normAutofit fontScale="90000"/>
          </a:bodyPr>
          <a:lstStyle/>
          <a:p>
            <a:endParaRPr lang="sk-SK" dirty="0"/>
          </a:p>
        </p:txBody>
      </p:sp>
      <p:sp>
        <p:nvSpPr>
          <p:cNvPr id="3" name="Zástupný symbol pro obsah 2"/>
          <p:cNvSpPr>
            <a:spLocks noGrp="1"/>
          </p:cNvSpPr>
          <p:nvPr>
            <p:ph idx="1"/>
          </p:nvPr>
        </p:nvSpPr>
        <p:spPr/>
        <p:txBody>
          <a:bodyPr/>
          <a:lstStyle/>
          <a:p>
            <a:r>
              <a:rPr lang="sk-SK" b="1" dirty="0" smtClean="0"/>
              <a:t>Znalci</a:t>
            </a:r>
          </a:p>
          <a:p>
            <a:r>
              <a:rPr lang="sk-SK" b="1" dirty="0" smtClean="0"/>
              <a:t>Listiny</a:t>
            </a:r>
          </a:p>
          <a:p>
            <a:r>
              <a:rPr lang="sk-SK" b="1" dirty="0" smtClean="0"/>
              <a:t>Ohliadka</a:t>
            </a:r>
          </a:p>
          <a:p>
            <a:r>
              <a:rPr lang="sk-SK" b="1" dirty="0" smtClean="0"/>
              <a:t>Čestné vyhlásenie</a:t>
            </a:r>
          </a:p>
          <a:p>
            <a:r>
              <a:rPr lang="sk-SK" b="1" dirty="0" smtClean="0"/>
              <a:t>Predbežné otázky</a:t>
            </a:r>
            <a:r>
              <a:rPr lang="sk-SK" dirty="0" smtClean="0"/>
              <a:t/>
            </a:r>
            <a:br>
              <a:rPr lang="sk-SK" dirty="0" smtClean="0"/>
            </a:br>
            <a:r>
              <a:rPr lang="sk-SK" dirty="0" smtClean="0"/>
              <a:t/>
            </a:r>
            <a:br>
              <a:rPr lang="sk-SK" dirty="0" smtClean="0"/>
            </a:br>
            <a:endParaRPr lang="sk-SK"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symbol pro obsah 2"/>
          <p:cNvSpPr>
            <a:spLocks noGrp="1"/>
          </p:cNvSpPr>
          <p:nvPr>
            <p:ph idx="1"/>
          </p:nvPr>
        </p:nvSpPr>
        <p:spPr>
          <a:xfrm>
            <a:off x="457200" y="332656"/>
            <a:ext cx="7239000" cy="6123080"/>
          </a:xfrm>
        </p:spPr>
        <p:txBody>
          <a:bodyPr>
            <a:normAutofit fontScale="92500" lnSpcReduction="10000"/>
          </a:bodyPr>
          <a:lstStyle/>
          <a:p>
            <a:r>
              <a:rPr lang="sk-SK" b="1" dirty="0" smtClean="0"/>
              <a:t>Predvolanie</a:t>
            </a:r>
          </a:p>
          <a:p>
            <a:pPr>
              <a:buNone/>
            </a:pPr>
            <a:r>
              <a:rPr lang="sk-SK" dirty="0" smtClean="0"/>
              <a:t>	(1) Správny orgán predvolá osoby, osobná účasť ktorých pri prejednávaní veci je nevyhnutná.</a:t>
            </a:r>
            <a:br>
              <a:rPr lang="sk-SK" dirty="0" smtClean="0"/>
            </a:br>
            <a:r>
              <a:rPr lang="sk-SK" dirty="0" smtClean="0"/>
              <a:t/>
            </a:r>
            <a:br>
              <a:rPr lang="sk-SK" dirty="0" smtClean="0"/>
            </a:br>
            <a:r>
              <a:rPr lang="sk-SK" dirty="0" smtClean="0"/>
              <a:t>(2) V predvolaní správny orgán upozorní na právne následky nedostavenia sa.</a:t>
            </a:r>
          </a:p>
          <a:p>
            <a:pPr>
              <a:buNone/>
            </a:pPr>
            <a:endParaRPr lang="sk-SK" dirty="0" smtClean="0"/>
          </a:p>
          <a:p>
            <a:r>
              <a:rPr lang="sk-SK" b="1" dirty="0" smtClean="0"/>
              <a:t>Predvedenie</a:t>
            </a:r>
          </a:p>
          <a:p>
            <a:pPr>
              <a:buNone/>
            </a:pPr>
            <a:r>
              <a:rPr lang="sk-SK" dirty="0" smtClean="0"/>
              <a:t>	(1) Účastník konania alebo svedok, ktorý sa bez náležitého ospravedlnenia alebo bez závažných dôvodov na opätovné predvolanie nedostaví na správny orgán a bez osobnej účasti ktorého nemožno konanie uskutočniť, môže byť predvedený.</a:t>
            </a:r>
            <a:br>
              <a:rPr lang="sk-SK" dirty="0" smtClean="0"/>
            </a:br>
            <a:r>
              <a:rPr lang="sk-SK" dirty="0" smtClean="0"/>
              <a:t/>
            </a:r>
            <a:br>
              <a:rPr lang="sk-SK" dirty="0" smtClean="0"/>
            </a:br>
            <a:r>
              <a:rPr lang="sk-SK" dirty="0" smtClean="0"/>
              <a:t>(2) Predvedenie vykoná Policajný zbor na základe písomnej žiadosti správneho orgánu</a:t>
            </a:r>
            <a:endParaRPr lang="sk-SK"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flipV="1">
            <a:off x="457200" y="260648"/>
            <a:ext cx="7239000" cy="59392"/>
          </a:xfrm>
        </p:spPr>
        <p:txBody>
          <a:bodyPr>
            <a:normAutofit fontScale="90000"/>
          </a:bodyPr>
          <a:lstStyle/>
          <a:p>
            <a:endParaRPr lang="sk-SK" dirty="0"/>
          </a:p>
        </p:txBody>
      </p:sp>
      <p:sp>
        <p:nvSpPr>
          <p:cNvPr id="3" name="Zástupný symbol pro obsah 2"/>
          <p:cNvSpPr>
            <a:spLocks noGrp="1"/>
          </p:cNvSpPr>
          <p:nvPr>
            <p:ph idx="1"/>
          </p:nvPr>
        </p:nvSpPr>
        <p:spPr>
          <a:xfrm>
            <a:off x="457200" y="836712"/>
            <a:ext cx="7239000" cy="5619024"/>
          </a:xfrm>
        </p:spPr>
        <p:txBody>
          <a:bodyPr/>
          <a:lstStyle/>
          <a:p>
            <a:r>
              <a:rPr lang="sk-SK" b="1" dirty="0" smtClean="0"/>
              <a:t>Predbežné opatrenia</a:t>
            </a:r>
          </a:p>
          <a:p>
            <a:r>
              <a:rPr lang="sk-SK" b="1" dirty="0" smtClean="0"/>
              <a:t>Dožiadanie</a:t>
            </a:r>
          </a:p>
          <a:p>
            <a:r>
              <a:rPr lang="sk-SK" b="1" dirty="0" smtClean="0"/>
              <a:t>Poriadkové opatrenia</a:t>
            </a:r>
          </a:p>
          <a:p>
            <a:endParaRPr lang="sk-SK" dirty="0" smtClean="0"/>
          </a:p>
          <a:p>
            <a:r>
              <a:rPr lang="sk-SK" b="1" dirty="0" smtClean="0"/>
              <a:t>Náležitosti rozhodnutia</a:t>
            </a:r>
          </a:p>
          <a:p>
            <a:pPr>
              <a:buNone/>
            </a:pPr>
            <a:r>
              <a:rPr lang="sk-SK" dirty="0" smtClean="0"/>
              <a:t>	(1) Rozhodnutie musí obsahovať výrok, odôvodnenie a poučenie o odvolaní (rozklade). Odôvodnenie nie je potrebné, ak sa všetkým účastníkom konania vyhovuje v plnom rozsahu.</a:t>
            </a:r>
            <a:br>
              <a:rPr lang="sk-SK" dirty="0" smtClean="0"/>
            </a:br>
            <a:endParaRPr lang="sk-SK" dirty="0" smtClean="0"/>
          </a:p>
          <a:p>
            <a:endParaRPr lang="sk-SK" dirty="0" smtClean="0"/>
          </a:p>
          <a:p>
            <a:endParaRPr lang="sk-SK"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symbol pro obsah 2"/>
          <p:cNvSpPr>
            <a:spLocks noGrp="1"/>
          </p:cNvSpPr>
          <p:nvPr>
            <p:ph idx="1"/>
          </p:nvPr>
        </p:nvSpPr>
        <p:spPr/>
        <p:txBody>
          <a:bodyPr>
            <a:normAutofit lnSpcReduction="10000"/>
          </a:bodyPr>
          <a:lstStyle/>
          <a:p>
            <a:r>
              <a:rPr lang="sk-SK" b="1" dirty="0" smtClean="0"/>
              <a:t>Zmier</a:t>
            </a:r>
          </a:p>
          <a:p>
            <a:r>
              <a:rPr lang="sk-SK" b="1" dirty="0" smtClean="0"/>
              <a:t>Lehota pre rozhodnutie</a:t>
            </a:r>
          </a:p>
          <a:p>
            <a:r>
              <a:rPr lang="sk-SK" b="1" dirty="0" smtClean="0"/>
              <a:t>Opatrenia proti nečinnosti</a:t>
            </a:r>
          </a:p>
          <a:p>
            <a:r>
              <a:rPr lang="sk-SK" b="1" dirty="0" smtClean="0"/>
              <a:t>Oznámenie rozhodnutia</a:t>
            </a:r>
          </a:p>
          <a:p>
            <a:r>
              <a:rPr lang="sk-SK" b="1" dirty="0" smtClean="0"/>
              <a:t>Právoplatnosť a vykonateľnosť rozhodnutia</a:t>
            </a:r>
          </a:p>
          <a:p>
            <a:pPr>
              <a:buNone/>
            </a:pPr>
            <a:r>
              <a:rPr lang="sk-SK" dirty="0" smtClean="0"/>
              <a:t>	(1) Rozhodnutie, proti ktorému sa nemožno odvolať (podať rozklad), je právoplatné.</a:t>
            </a:r>
            <a:br>
              <a:rPr lang="sk-SK" dirty="0" smtClean="0"/>
            </a:br>
            <a:r>
              <a:rPr lang="sk-SK" dirty="0" smtClean="0"/>
              <a:t/>
            </a:r>
            <a:br>
              <a:rPr lang="sk-SK" dirty="0" smtClean="0"/>
            </a:br>
            <a:r>
              <a:rPr lang="sk-SK" dirty="0" smtClean="0"/>
              <a:t>(2) Rozhodnutie je vykonateľné, ak sa proti nemu nemožno odvolať (podať rozklad) alebo ak odvolanie (rozklad) nemá odkladný účinok.</a:t>
            </a:r>
          </a:p>
          <a:p>
            <a:endParaRPr lang="sk-SK"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320040"/>
            <a:ext cx="7239000" cy="84624"/>
          </a:xfrm>
        </p:spPr>
        <p:txBody>
          <a:bodyPr>
            <a:normAutofit fontScale="90000"/>
          </a:bodyPr>
          <a:lstStyle/>
          <a:p>
            <a:endParaRPr lang="sk-SK" dirty="0"/>
          </a:p>
        </p:txBody>
      </p:sp>
      <p:sp>
        <p:nvSpPr>
          <p:cNvPr id="3" name="Zástupný symbol pro obsah 2"/>
          <p:cNvSpPr>
            <a:spLocks noGrp="1"/>
          </p:cNvSpPr>
          <p:nvPr>
            <p:ph idx="1"/>
          </p:nvPr>
        </p:nvSpPr>
        <p:spPr>
          <a:xfrm>
            <a:off x="457200" y="332656"/>
            <a:ext cx="7239000" cy="6123080"/>
          </a:xfrm>
        </p:spPr>
        <p:txBody>
          <a:bodyPr>
            <a:normAutofit fontScale="92500"/>
          </a:bodyPr>
          <a:lstStyle/>
          <a:p>
            <a:r>
              <a:rPr lang="sk-SK" sz="2400" b="1" dirty="0" smtClean="0"/>
              <a:t>Správne konanie</a:t>
            </a:r>
            <a:r>
              <a:rPr lang="sk-SK" sz="2400" dirty="0" smtClean="0"/>
              <a:t> alebo </a:t>
            </a:r>
            <a:r>
              <a:rPr lang="sk-SK" sz="2400" b="1" dirty="0" smtClean="0"/>
              <a:t>administratívne konanie</a:t>
            </a:r>
            <a:r>
              <a:rPr lang="sk-SK" sz="2400" dirty="0" smtClean="0"/>
              <a:t> je (podľa slovenského práva) </a:t>
            </a:r>
            <a:r>
              <a:rPr lang="sk-SK" sz="2400" dirty="0" smtClean="0">
                <a:hlinkClick r:id="rId2" tooltip="Konanie"/>
              </a:rPr>
              <a:t>konanie</a:t>
            </a:r>
            <a:r>
              <a:rPr lang="sk-SK" sz="2400" dirty="0" smtClean="0"/>
              <a:t>, v ktorom v oblasti </a:t>
            </a:r>
            <a:r>
              <a:rPr lang="sk-SK" sz="2400" dirty="0" smtClean="0">
                <a:hlinkClick r:id="rId3" tooltip="Verejná správa"/>
              </a:rPr>
              <a:t>verejnej správy</a:t>
            </a:r>
            <a:r>
              <a:rPr lang="sk-SK" sz="2400" dirty="0" smtClean="0"/>
              <a:t> </a:t>
            </a:r>
            <a:r>
              <a:rPr lang="sk-SK" sz="2400" dirty="0" smtClean="0">
                <a:hlinkClick r:id="rId4" tooltip="Správny orgán"/>
              </a:rPr>
              <a:t>správne orgány</a:t>
            </a:r>
            <a:r>
              <a:rPr lang="sk-SK" sz="2400" dirty="0" smtClean="0"/>
              <a:t> rozhodujú o právach, právom chránených záujmoch alebo povinnostiach fyzických osôb a právnických osôb (teda účastníkov tohto konania).</a:t>
            </a:r>
          </a:p>
          <a:p>
            <a:r>
              <a:rPr lang="sk-SK" sz="2400" dirty="0" smtClean="0"/>
              <a:t>Správne konanie sa na Slovensku riadi (ešte česko-slovenským) Zákonom o správnom konaní (nazývaným aj Správny poriadok), t.j. zákonom č. 71/1967 Zb. z 29. júna 1967. V Česku majú medzičasom nový Správny poriadok z roku 2004. Na Slovensku bola prijatá novela zákona o Správnom poriadku, s účinnosťou k 1.1. 2004.</a:t>
            </a:r>
          </a:p>
          <a:p>
            <a:r>
              <a:rPr lang="sk-SK" sz="2400" dirty="0" smtClean="0"/>
              <a:t>Rámcové požiadavky na právne úpravy správneho konania v členských štátoch Rady Európy stanovuje Rezolúcia Výboru ministrov Rady Európy č. (77) 31, o ochrane jednotlivca vo vzťahu k správnym aktom.</a:t>
            </a:r>
          </a:p>
          <a:p>
            <a:endParaRPr lang="sk-SK"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320040"/>
            <a:ext cx="7239000" cy="804704"/>
          </a:xfrm>
        </p:spPr>
        <p:txBody>
          <a:bodyPr/>
          <a:lstStyle/>
          <a:p>
            <a:r>
              <a:rPr lang="sk-SK" dirty="0" smtClean="0"/>
              <a:t>Proces správneho konania</a:t>
            </a:r>
            <a:endParaRPr lang="sk-SK" dirty="0"/>
          </a:p>
        </p:txBody>
      </p:sp>
      <p:sp>
        <p:nvSpPr>
          <p:cNvPr id="3" name="Zástupný symbol pro obsah 2"/>
          <p:cNvSpPr>
            <a:spLocks noGrp="1"/>
          </p:cNvSpPr>
          <p:nvPr>
            <p:ph idx="1"/>
          </p:nvPr>
        </p:nvSpPr>
        <p:spPr>
          <a:xfrm>
            <a:off x="457200" y="1268760"/>
            <a:ext cx="7239000" cy="5186976"/>
          </a:xfrm>
        </p:spPr>
        <p:txBody>
          <a:bodyPr>
            <a:normAutofit fontScale="92500" lnSpcReduction="10000"/>
          </a:bodyPr>
          <a:lstStyle/>
          <a:p>
            <a:r>
              <a:rPr lang="sk-SK" sz="2400" b="1" dirty="0" smtClean="0"/>
              <a:t>Začatie konania</a:t>
            </a:r>
          </a:p>
          <a:p>
            <a:pPr>
              <a:buNone/>
            </a:pPr>
            <a:r>
              <a:rPr lang="sk-SK" sz="2400" b="1" dirty="0" smtClean="0"/>
              <a:t>	</a:t>
            </a:r>
            <a:r>
              <a:rPr lang="sk-SK" sz="2400" dirty="0" smtClean="0"/>
              <a:t>(1) Konanie sa začína na návrh účastníka konania alebo na podnet správneho orgánu.</a:t>
            </a:r>
            <a:br>
              <a:rPr lang="sk-SK" sz="2400" dirty="0" smtClean="0"/>
            </a:br>
            <a:r>
              <a:rPr lang="sk-SK" sz="2400" dirty="0" smtClean="0"/>
              <a:t/>
            </a:r>
            <a:br>
              <a:rPr lang="sk-SK" sz="2400" dirty="0" smtClean="0"/>
            </a:br>
            <a:r>
              <a:rPr lang="sk-SK" sz="2400" dirty="0" smtClean="0"/>
              <a:t>(2) Konanie je začaté dňom, keď podanie účastníka konania došlo správnemu orgánu príslušnému vo veci rozhodnúť. Pokiaľ sa konanie začína na podnet správneho orgánu, je konanie začaté dňom, keď tento orgán urobil voči účastníkovi konania prvý úkon.</a:t>
            </a:r>
            <a:br>
              <a:rPr lang="sk-SK" sz="2400" dirty="0" smtClean="0"/>
            </a:br>
            <a:r>
              <a:rPr lang="sk-SK" sz="2400" dirty="0" smtClean="0"/>
              <a:t/>
            </a:r>
            <a:br>
              <a:rPr lang="sk-SK" sz="2400" dirty="0" smtClean="0"/>
            </a:br>
            <a:r>
              <a:rPr lang="sk-SK" sz="2400" dirty="0" smtClean="0"/>
              <a:t>(3) O začatí konania správny orgán upovedomí všetkých známych účastníkov konania; ak mu účastníci konania alebo ich pobyt nie sú známi, alebo pokiaľ to ustanovuje osobitný zákon, upovedomí ich o začatí konania verejnou vyhláškou.</a:t>
            </a:r>
          </a:p>
          <a:p>
            <a:endParaRPr lang="sk-SK"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320040"/>
            <a:ext cx="586408" cy="45719"/>
          </a:xfrm>
        </p:spPr>
        <p:txBody>
          <a:bodyPr>
            <a:normAutofit fontScale="90000"/>
          </a:bodyPr>
          <a:lstStyle/>
          <a:p>
            <a:endParaRPr lang="sk-SK"/>
          </a:p>
        </p:txBody>
      </p:sp>
      <p:sp>
        <p:nvSpPr>
          <p:cNvPr id="3" name="Zástupný symbol pro obsah 2"/>
          <p:cNvSpPr>
            <a:spLocks noGrp="1"/>
          </p:cNvSpPr>
          <p:nvPr>
            <p:ph idx="1"/>
          </p:nvPr>
        </p:nvSpPr>
        <p:spPr>
          <a:xfrm>
            <a:off x="467544" y="332656"/>
            <a:ext cx="7239000" cy="6123080"/>
          </a:xfrm>
        </p:spPr>
        <p:txBody>
          <a:bodyPr>
            <a:normAutofit fontScale="77500" lnSpcReduction="20000"/>
          </a:bodyPr>
          <a:lstStyle/>
          <a:p>
            <a:r>
              <a:rPr lang="sk-SK" b="1" dirty="0" smtClean="0"/>
              <a:t>Podanie</a:t>
            </a:r>
            <a:r>
              <a:rPr lang="sk-SK" dirty="0" smtClean="0"/>
              <a:t>	</a:t>
            </a:r>
          </a:p>
          <a:p>
            <a:pPr>
              <a:buNone/>
            </a:pPr>
            <a:r>
              <a:rPr lang="sk-SK" dirty="0" smtClean="0"/>
              <a:t>	(1) Podanie možno urobiť písomne alebo ústne do zápisnice, alebo elektronickými prostriedkami podpísané zaručeným elektronickým podpisom podľa osobitného zákona. Možno ho urobiť aj telegraficky alebo telefaxom; také podanie obsahujúce návrh vo veci treba písomne alebo ústne do zápisnice doplniť najneskôr do troch dní.</a:t>
            </a:r>
            <a:br>
              <a:rPr lang="sk-SK" dirty="0" smtClean="0"/>
            </a:br>
            <a:r>
              <a:rPr lang="sk-SK" dirty="0" smtClean="0"/>
              <a:t/>
            </a:r>
            <a:br>
              <a:rPr lang="sk-SK" dirty="0" smtClean="0"/>
            </a:br>
            <a:r>
              <a:rPr lang="sk-SK" dirty="0" smtClean="0"/>
              <a:t>(2) Podanie sa posudzuje podľa jeho obsahu. Z podania musí byť zrejmé, kto ho podáva, akej veci sa týka a čo sa navrhuje. Osobitné právne predpisy môžu ustanoviť jeho ďalšie náležitosti.</a:t>
            </a:r>
            <a:br>
              <a:rPr lang="sk-SK" dirty="0" smtClean="0"/>
            </a:br>
            <a:r>
              <a:rPr lang="sk-SK" dirty="0" smtClean="0"/>
              <a:t/>
            </a:r>
            <a:br>
              <a:rPr lang="sk-SK" dirty="0" smtClean="0"/>
            </a:br>
            <a:r>
              <a:rPr lang="sk-SK" dirty="0" smtClean="0"/>
              <a:t>(3) Pokiaľ podanie nemá predpísané náležitosti, správny orgán pomôže účastníkovi konania nedostatky odstrániť, prípadne ho vyzve, aby ich v určenej lehote odstránil; súčasne ho poučí, že inak konanie zastaví.</a:t>
            </a:r>
            <a:br>
              <a:rPr lang="sk-SK" dirty="0" smtClean="0"/>
            </a:br>
            <a:r>
              <a:rPr lang="sk-SK" dirty="0" smtClean="0"/>
              <a:t/>
            </a:r>
            <a:br>
              <a:rPr lang="sk-SK" dirty="0" smtClean="0"/>
            </a:br>
            <a:r>
              <a:rPr lang="sk-SK" dirty="0" smtClean="0"/>
              <a:t>(4) Podanie sa podáva na vecne a miestne príslušnom orgáne (§ 5 až 7).</a:t>
            </a:r>
            <a:br>
              <a:rPr lang="sk-SK" dirty="0" smtClean="0"/>
            </a:br>
            <a:r>
              <a:rPr lang="sk-SK" dirty="0" smtClean="0"/>
              <a:t/>
            </a:r>
            <a:br>
              <a:rPr lang="sk-SK" dirty="0" smtClean="0"/>
            </a:br>
            <a:r>
              <a:rPr lang="sk-SK" dirty="0" smtClean="0"/>
              <a:t>(5) Na žiadosť účastníka konania musí sa prijatie podania potvrdiť.</a:t>
            </a:r>
          </a:p>
          <a:p>
            <a:pPr>
              <a:buNone/>
            </a:pPr>
            <a:endParaRPr lang="sk-SK"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symbol pro obsah 2"/>
          <p:cNvSpPr>
            <a:spLocks noGrp="1"/>
          </p:cNvSpPr>
          <p:nvPr>
            <p:ph idx="1"/>
          </p:nvPr>
        </p:nvSpPr>
        <p:spPr>
          <a:xfrm>
            <a:off x="467544" y="332656"/>
            <a:ext cx="7239000" cy="6123080"/>
          </a:xfrm>
        </p:spPr>
        <p:txBody>
          <a:bodyPr>
            <a:normAutofit fontScale="77500" lnSpcReduction="20000"/>
          </a:bodyPr>
          <a:lstStyle/>
          <a:p>
            <a:r>
              <a:rPr lang="sk-SK" sz="2400" b="1" dirty="0" smtClean="0"/>
              <a:t>Postúpenie</a:t>
            </a:r>
          </a:p>
          <a:p>
            <a:pPr>
              <a:buNone/>
            </a:pPr>
            <a:r>
              <a:rPr lang="sk-SK" sz="2400" dirty="0" smtClean="0"/>
              <a:t>	Ak správny orgán nie je príslušný na rozhodnutie, je povinný podanie bez meškania postúpiť príslušnému správnemu orgánu a upovedomiť o tom účastníka konania. Ak je nebezpečenstvo z omeškania, správny orgán urobí nevyhnutné úkony, najmä na odvrátenie hroziacej škody.</a:t>
            </a:r>
          </a:p>
          <a:p>
            <a:pPr>
              <a:buNone/>
            </a:pPr>
            <a:endParaRPr lang="sk-SK" sz="2400" dirty="0" smtClean="0"/>
          </a:p>
          <a:p>
            <a:r>
              <a:rPr lang="sk-SK" sz="2400" b="1" dirty="0" smtClean="0"/>
              <a:t>Ústne pojednávanie</a:t>
            </a:r>
          </a:p>
          <a:p>
            <a:pPr>
              <a:buNone/>
            </a:pPr>
            <a:r>
              <a:rPr lang="sk-SK" sz="2400" dirty="0" smtClean="0"/>
              <a:t>	(1) Správny orgán nariadi ústne pojednávanie, ak to vyžaduje povaha veci, najmä ak sa tým prispeje k jej objasneniu, alebo ak to ustanovuje osobitný zákon. Ak sa má pri ústnom pojednávaní uskutočniť ohliadka, uskutočňuje sa ústne pojednávanie spravidla na mieste ohliadky.</a:t>
            </a:r>
            <a:br>
              <a:rPr lang="sk-SK" sz="2400" dirty="0" smtClean="0"/>
            </a:br>
            <a:r>
              <a:rPr lang="sk-SK" sz="2400" dirty="0" smtClean="0"/>
              <a:t/>
            </a:r>
            <a:br>
              <a:rPr lang="sk-SK" sz="2400" dirty="0" smtClean="0"/>
            </a:br>
            <a:r>
              <a:rPr lang="sk-SK" sz="2400" dirty="0" smtClean="0"/>
              <a:t>(2) Na ústne pojednávanie správny orgán prizve všetkých účastníkov konania a požiada ich, aby pri ústnom pojednávaní uplatnili svoje pripomienky a námety. Osobitné zákony ustanovia, v ktorých prípadoch sa na neskôr uplatnené pripomienky a námietky neprihliada; na túto skutočnosť musia byť účastníci konania výslovne upozornení.</a:t>
            </a:r>
            <a:br>
              <a:rPr lang="sk-SK" sz="2400" dirty="0" smtClean="0"/>
            </a:br>
            <a:r>
              <a:rPr lang="sk-SK" sz="2400" dirty="0" smtClean="0"/>
              <a:t/>
            </a:r>
            <a:br>
              <a:rPr lang="sk-SK" sz="2400" dirty="0" smtClean="0"/>
            </a:br>
            <a:r>
              <a:rPr lang="sk-SK" sz="2400" dirty="0" smtClean="0"/>
              <a:t>(3) Ústne pojednávanie je neverejné, pokiaľ osobitný zákon alebo správny orgán neustanovia inak.</a:t>
            </a:r>
          </a:p>
          <a:p>
            <a:pPr>
              <a:buNone/>
            </a:pPr>
            <a:endParaRPr lang="sk-SK" sz="2000" dirty="0" smtClean="0"/>
          </a:p>
          <a:p>
            <a:endParaRPr lang="sk-SK"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symbol pro obsah 2"/>
          <p:cNvSpPr>
            <a:spLocks noGrp="1"/>
          </p:cNvSpPr>
          <p:nvPr>
            <p:ph idx="1"/>
          </p:nvPr>
        </p:nvSpPr>
        <p:spPr>
          <a:xfrm>
            <a:off x="457200" y="332656"/>
            <a:ext cx="7239000" cy="6123080"/>
          </a:xfrm>
        </p:spPr>
        <p:txBody>
          <a:bodyPr>
            <a:normAutofit fontScale="85000" lnSpcReduction="20000"/>
          </a:bodyPr>
          <a:lstStyle/>
          <a:p>
            <a:r>
              <a:rPr lang="sk-SK" b="1" dirty="0" smtClean="0"/>
              <a:t>Zápisnica</a:t>
            </a:r>
          </a:p>
          <a:p>
            <a:pPr>
              <a:buNone/>
            </a:pPr>
            <a:r>
              <a:rPr lang="sk-SK" dirty="0" smtClean="0"/>
              <a:t>	(1) O ústnych podaniach a o dôležitých úkonoch v konaní, najmä o vykonaných dôkazoch, o vyjadreniach účastníkov konania, o ústnom pojednávaní a o hlasovaní správny orgán spíše zápisnicu.</a:t>
            </a:r>
            <a:br>
              <a:rPr lang="sk-SK" dirty="0" smtClean="0"/>
            </a:br>
            <a:r>
              <a:rPr lang="sk-SK" dirty="0" smtClean="0"/>
              <a:t/>
            </a:r>
            <a:br>
              <a:rPr lang="sk-SK" dirty="0" smtClean="0"/>
            </a:br>
            <a:r>
              <a:rPr lang="sk-SK" dirty="0" smtClean="0"/>
              <a:t>(2) Zo zápisnice musí byť najmä zrejmé, kto, kde a kedy konanie uskutočňoval, predmet konania, ktoré osoby sa na ňom zúčastnili, ako konanie prebiehalo, aké návrhy boli podané a aké opatrenia sa prijali; v zápisnici o hlasovaní sa uvedie aj výrok rozhodnutia a výsledok hlasovania.</a:t>
            </a:r>
            <a:br>
              <a:rPr lang="sk-SK" dirty="0" smtClean="0"/>
            </a:br>
            <a:r>
              <a:rPr lang="sk-SK" dirty="0" smtClean="0"/>
              <a:t/>
            </a:r>
            <a:br>
              <a:rPr lang="sk-SK" dirty="0" smtClean="0"/>
            </a:br>
            <a:r>
              <a:rPr lang="sk-SK" dirty="0" smtClean="0"/>
              <a:t>(3) Zápisnicu podpisujú po prečítaní všetky osoby, ktoré sa na konaní zúčastnili, a zamestnanec (člen) správneho orgánu uskutočňujúceho konanie, zápisnicu o hlasovaní všetci prítomní členovia správneho orgánu. Odopretie podpisu, dôvody tohto odopretia a námietky proti obsahu zápisnice sa v nej zaznamenajú.</a:t>
            </a:r>
          </a:p>
          <a:p>
            <a:endParaRPr lang="sk-SK"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symbol pro obsah 2"/>
          <p:cNvSpPr>
            <a:spLocks noGrp="1"/>
          </p:cNvSpPr>
          <p:nvPr>
            <p:ph idx="1"/>
          </p:nvPr>
        </p:nvSpPr>
        <p:spPr>
          <a:xfrm>
            <a:off x="457200" y="260648"/>
            <a:ext cx="7239000" cy="6195088"/>
          </a:xfrm>
        </p:spPr>
        <p:txBody>
          <a:bodyPr>
            <a:normAutofit fontScale="77500" lnSpcReduction="20000"/>
          </a:bodyPr>
          <a:lstStyle/>
          <a:p>
            <a:r>
              <a:rPr lang="sk-SK" b="1" dirty="0" smtClean="0"/>
              <a:t>Nazeranie do spisov</a:t>
            </a:r>
          </a:p>
          <a:p>
            <a:pPr>
              <a:buNone/>
            </a:pPr>
            <a:r>
              <a:rPr lang="sk-SK" dirty="0" smtClean="0"/>
              <a:t>	(1) Účastníci konania a ich zástupcovia a zúčastnené osoby majú právo nazerať do spisov, robiť si z nich výpisy, odpisy a dostať kópie spisov s výnimkou zápisníc o hlasovaní alebo dostať informáciu zo spisov s výnimkou zápisníc o hlasovaní iným spôsobom.</a:t>
            </a:r>
            <a:br>
              <a:rPr lang="sk-SK" dirty="0" smtClean="0"/>
            </a:br>
            <a:r>
              <a:rPr lang="sk-SK" dirty="0" smtClean="0"/>
              <a:t/>
            </a:r>
            <a:br>
              <a:rPr lang="sk-SK" dirty="0" smtClean="0"/>
            </a:br>
            <a:r>
              <a:rPr lang="sk-SK" dirty="0" smtClean="0"/>
              <a:t>(2) Správny orgán môže povoliť nazrieť do spisov a urobiť si výpis, odpis, môže poskytnúť kópiu spisov alebo môže poskytnúť informáciu zo spisov iným spôsobom aj iným osobám, pokiaľ preukážu odôvodnenosť svojej požiadavky. Správny orgán je povinný umožniť nazerať do spisov verejnému ochrancovi práv v súvislosti s výkonom jeho pôsobnosti.</a:t>
            </a:r>
            <a:r>
              <a:rPr lang="sk-SK" baseline="30000" dirty="0" smtClean="0"/>
              <a:t>1)</a:t>
            </a:r>
            <a:r>
              <a:rPr lang="sk-SK" dirty="0" smtClean="0"/>
              <a:t/>
            </a:r>
            <a:br>
              <a:rPr lang="sk-SK" dirty="0" smtClean="0"/>
            </a:br>
            <a:r>
              <a:rPr lang="sk-SK" dirty="0" smtClean="0"/>
              <a:t/>
            </a:r>
            <a:br>
              <a:rPr lang="sk-SK" dirty="0" smtClean="0"/>
            </a:br>
            <a:r>
              <a:rPr lang="sk-SK" dirty="0" smtClean="0"/>
              <a:t>(3) Správny orgán je povinný urobiť opatrenie, aby sa postupom podľa odsekov 1 a 2 nesprístupnila utajovaná skutočnosť, bankové tajomstvo, daňové tajomstvo, obchodné tajomstvo alebo neporušila zákonom uložená alebo uznaná povinnosť mlčanlivosti.</a:t>
            </a:r>
            <a:br>
              <a:rPr lang="sk-SK" dirty="0" smtClean="0"/>
            </a:br>
            <a:r>
              <a:rPr lang="sk-SK" dirty="0" smtClean="0"/>
              <a:t/>
            </a:r>
            <a:br>
              <a:rPr lang="sk-SK" dirty="0" smtClean="0"/>
            </a:br>
            <a:r>
              <a:rPr lang="sk-SK" dirty="0" smtClean="0"/>
              <a:t>(4) Správny orgán poskytuje kópie spisov za úhradu materiálnych nákladov spojených so zhotovením kópií, zadovážením technických nosičov a s ich odoslaním.</a:t>
            </a:r>
          </a:p>
          <a:p>
            <a:endParaRPr lang="sk-SK"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symbol pro obsah 2"/>
          <p:cNvSpPr>
            <a:spLocks noGrp="1"/>
          </p:cNvSpPr>
          <p:nvPr>
            <p:ph idx="1"/>
          </p:nvPr>
        </p:nvSpPr>
        <p:spPr/>
        <p:txBody>
          <a:bodyPr/>
          <a:lstStyle/>
          <a:p>
            <a:r>
              <a:rPr lang="sk-SK" b="1" dirty="0" smtClean="0"/>
              <a:t>Doručenie do vlastných rúk</a:t>
            </a:r>
          </a:p>
          <a:p>
            <a:r>
              <a:rPr lang="sk-SK" b="1" dirty="0" smtClean="0"/>
              <a:t>Doručenie verejnou vyhláškou</a:t>
            </a:r>
          </a:p>
          <a:p>
            <a:r>
              <a:rPr lang="sk-SK" b="1" dirty="0" smtClean="0"/>
              <a:t>Lehoty</a:t>
            </a:r>
          </a:p>
          <a:p>
            <a:r>
              <a:rPr lang="sk-SK" b="1" dirty="0" smtClean="0"/>
              <a:t>Prerušenie konania</a:t>
            </a:r>
          </a:p>
          <a:p>
            <a:r>
              <a:rPr lang="sk-SK" b="1" dirty="0" smtClean="0"/>
              <a:t>Zastavenie konania</a:t>
            </a:r>
          </a:p>
          <a:p>
            <a:r>
              <a:rPr lang="sk-SK" b="1" dirty="0" smtClean="0"/>
              <a:t>Trovy konania</a:t>
            </a:r>
          </a:p>
          <a:p>
            <a:r>
              <a:rPr lang="sk-SK" b="1" dirty="0" smtClean="0"/>
              <a:t>Podklad rozhodnutia</a:t>
            </a:r>
          </a:p>
          <a:p>
            <a:endParaRPr lang="sk-SK"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dirty="0"/>
          </a:p>
        </p:txBody>
      </p:sp>
      <p:sp>
        <p:nvSpPr>
          <p:cNvPr id="3" name="Zástupný symbol pro obsah 2"/>
          <p:cNvSpPr>
            <a:spLocks noGrp="1"/>
          </p:cNvSpPr>
          <p:nvPr>
            <p:ph idx="1"/>
          </p:nvPr>
        </p:nvSpPr>
        <p:spPr>
          <a:xfrm>
            <a:off x="457200" y="332656"/>
            <a:ext cx="7239000" cy="6123080"/>
          </a:xfrm>
        </p:spPr>
        <p:txBody>
          <a:bodyPr>
            <a:normAutofit fontScale="85000" lnSpcReduction="20000"/>
          </a:bodyPr>
          <a:lstStyle/>
          <a:p>
            <a:r>
              <a:rPr lang="sk-SK" b="1" dirty="0" smtClean="0"/>
              <a:t>Dokazovanie</a:t>
            </a:r>
          </a:p>
          <a:p>
            <a:pPr>
              <a:buNone/>
            </a:pPr>
            <a:r>
              <a:rPr lang="sk-SK" dirty="0" smtClean="0"/>
              <a:t>	(1) Na dokazovanie možno použiť všetky prostriedky, ktorými možno zistiť a objasniť skutočný stav veci a ktoré sú v súlade s právnymi predpismi.</a:t>
            </a:r>
            <a:br>
              <a:rPr lang="sk-SK" dirty="0" smtClean="0"/>
            </a:br>
            <a:r>
              <a:rPr lang="sk-SK" dirty="0" smtClean="0"/>
              <a:t/>
            </a:r>
            <a:br>
              <a:rPr lang="sk-SK" dirty="0" smtClean="0"/>
            </a:br>
            <a:r>
              <a:rPr lang="sk-SK" dirty="0" smtClean="0"/>
              <a:t>(2) Dôkazmi sú najmä výsluch svedkov, znalecké posudky, listiny a ohliadka.</a:t>
            </a:r>
            <a:br>
              <a:rPr lang="sk-SK" dirty="0" smtClean="0"/>
            </a:br>
            <a:r>
              <a:rPr lang="sk-SK" dirty="0" smtClean="0"/>
              <a:t/>
            </a:r>
            <a:br>
              <a:rPr lang="sk-SK" dirty="0" smtClean="0"/>
            </a:br>
            <a:r>
              <a:rPr lang="sk-SK" dirty="0" smtClean="0"/>
              <a:t>(3) Účastník konania je povinný navrhnúť na podporu svojich tvrdení dôkazy, ktoré sú mu známe.</a:t>
            </a:r>
            <a:br>
              <a:rPr lang="sk-SK" dirty="0" smtClean="0"/>
            </a:br>
            <a:r>
              <a:rPr lang="sk-SK" dirty="0" smtClean="0"/>
              <a:t/>
            </a:r>
            <a:br>
              <a:rPr lang="sk-SK" dirty="0" smtClean="0"/>
            </a:br>
            <a:r>
              <a:rPr lang="sk-SK" dirty="0" smtClean="0"/>
              <a:t>(4) Vykonávanie dôkazov patrí správnemu orgánu.</a:t>
            </a:r>
            <a:br>
              <a:rPr lang="sk-SK" dirty="0" smtClean="0"/>
            </a:br>
            <a:r>
              <a:rPr lang="sk-SK" dirty="0" smtClean="0"/>
              <a:t/>
            </a:r>
            <a:br>
              <a:rPr lang="sk-SK" dirty="0" smtClean="0"/>
            </a:br>
            <a:r>
              <a:rPr lang="sk-SK" dirty="0" smtClean="0"/>
              <a:t>(5) Správny orgán hodnotí dôkazy podľa svojej úvahy, a to každý dôkaz jednotlivo a všetky dôkazy v ich vzájomnej súvislosti.</a:t>
            </a:r>
            <a:br>
              <a:rPr lang="sk-SK" dirty="0" smtClean="0"/>
            </a:br>
            <a:r>
              <a:rPr lang="sk-SK" dirty="0" smtClean="0"/>
              <a:t/>
            </a:r>
            <a:br>
              <a:rPr lang="sk-SK" dirty="0" smtClean="0"/>
            </a:br>
            <a:r>
              <a:rPr lang="sk-SK" dirty="0" smtClean="0"/>
              <a:t>(6) Skutočnosti všeobecne známe alebo známe správnemu orgánu z úradnej činnosti netreba dokazovať.</a:t>
            </a:r>
          </a:p>
          <a:p>
            <a:endParaRPr lang="sk-SK"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hatý">
  <a:themeElements>
    <a:clrScheme name="Arkýř">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Bohatý">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ohatý">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TotalTime>
  <Words>76</Words>
  <Application>Microsoft Office PowerPoint</Application>
  <PresentationFormat>Prezentácia na obrazovke (4:3)</PresentationFormat>
  <Paragraphs>53</Paragraphs>
  <Slides>14</Slides>
  <Notes>0</Notes>
  <HiddenSlides>0</HiddenSlides>
  <MMClips>0</MMClips>
  <ScaleCrop>false</ScaleCrop>
  <HeadingPairs>
    <vt:vector size="4" baseType="variant">
      <vt:variant>
        <vt:lpstr>Motív</vt:lpstr>
      </vt:variant>
      <vt:variant>
        <vt:i4>1</vt:i4>
      </vt:variant>
      <vt:variant>
        <vt:lpstr>Nadpisy snímok</vt:lpstr>
      </vt:variant>
      <vt:variant>
        <vt:i4>14</vt:i4>
      </vt:variant>
    </vt:vector>
  </HeadingPairs>
  <TitlesOfParts>
    <vt:vector size="15" baseType="lpstr">
      <vt:lpstr>Bohatý</vt:lpstr>
      <vt:lpstr>Správne konanie             (Referát)</vt:lpstr>
      <vt:lpstr>Snímka 2</vt:lpstr>
      <vt:lpstr>Proces správneho konania</vt:lpstr>
      <vt:lpstr>Snímka 4</vt:lpstr>
      <vt:lpstr>Snímka 5</vt:lpstr>
      <vt:lpstr>Snímka 6</vt:lpstr>
      <vt:lpstr>Snímka 7</vt:lpstr>
      <vt:lpstr>Snímka 8</vt:lpstr>
      <vt:lpstr>Snímka 9</vt:lpstr>
      <vt:lpstr>Snímka 10</vt:lpstr>
      <vt:lpstr>Snímka 11</vt:lpstr>
      <vt:lpstr>Snímka 12</vt:lpstr>
      <vt:lpstr>Snímka 13</vt:lpstr>
      <vt:lpstr>Snímka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Správne konanie</dc:title>
  <dc:creator>Admin</dc:creator>
  <cp:lastModifiedBy>Bezoušková</cp:lastModifiedBy>
  <cp:revision>5</cp:revision>
  <dcterms:created xsi:type="dcterms:W3CDTF">2010-10-26T12:33:35Z</dcterms:created>
  <dcterms:modified xsi:type="dcterms:W3CDTF">2010-10-27T17:07:20Z</dcterms:modified>
</cp:coreProperties>
</file>