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69" r:id="rId13"/>
    <p:sldId id="266" r:id="rId14"/>
    <p:sldId id="271" r:id="rId15"/>
    <p:sldId id="272" r:id="rId16"/>
    <p:sldId id="273" r:id="rId17"/>
    <p:sldId id="259" r:id="rId18"/>
    <p:sldId id="258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647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12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320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102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864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146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16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09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975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3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39D8-0408-456C-B45B-2F42590E62C0}" type="datetimeFigureOut">
              <a:rPr lang="sk-SK" smtClean="0"/>
              <a:t>16.12.2014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93DB-9F14-4DB3-911C-35D02DA077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7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>
            <a:noAutofit/>
          </a:bodyPr>
          <a:lstStyle/>
          <a:p>
            <a:r>
              <a:rPr lang="sk-SK" sz="5400" b="1" dirty="0" smtClean="0">
                <a:solidFill>
                  <a:schemeClr val="bg1"/>
                </a:solidFill>
              </a:rPr>
              <a:t>Stavba a kotvenie mostu 60 t</a:t>
            </a:r>
            <a:endParaRPr lang="sk-SK" sz="5400" b="1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707904" y="5229200"/>
            <a:ext cx="5032648" cy="1464568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Voj. Barbora </a:t>
            </a:r>
            <a:r>
              <a:rPr lang="sk-SK" dirty="0" err="1" smtClean="0">
                <a:solidFill>
                  <a:schemeClr val="bg1"/>
                </a:solidFill>
              </a:rPr>
              <a:t>Dikyová</a:t>
            </a:r>
            <a:endParaRPr lang="sk-SK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32 MVO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Picture 4" descr="p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3172544" cy="21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p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20888"/>
            <a:ext cx="3131840" cy="208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Organizácia a riadenie stavby mostu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Veliteľ mostu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Velitelia mostných úsekov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Velitelia pobrežných družstiev na oboch brehoch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Velitelia </a:t>
            </a:r>
            <a:r>
              <a:rPr lang="sk-SK" dirty="0" err="1" smtClean="0">
                <a:solidFill>
                  <a:schemeClr val="bg1"/>
                </a:solidFill>
              </a:rPr>
              <a:t>súlodí</a:t>
            </a:r>
            <a:endParaRPr lang="sk-SK" dirty="0" smtClean="0">
              <a:solidFill>
                <a:schemeClr val="bg1"/>
              </a:solidFill>
            </a:endParaRPr>
          </a:p>
          <a:p>
            <a:endParaRPr lang="sk-SK" dirty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Delenie mostu: rotné úseky (114m), úseky čaty (60m), mostné a pobrežné </a:t>
            </a:r>
            <a:r>
              <a:rPr lang="sk-SK" dirty="0" err="1" smtClean="0">
                <a:solidFill>
                  <a:schemeClr val="bg1"/>
                </a:solidFill>
              </a:rPr>
              <a:t>súlodia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Spôsoby kotvenia mostov: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1. otočením </a:t>
            </a:r>
            <a:r>
              <a:rPr lang="sk-SK" dirty="0" smtClean="0">
                <a:solidFill>
                  <a:schemeClr val="bg1"/>
                </a:solidFill>
              </a:rPr>
              <a:t>(základný a najvhodnejší spôsob)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2. po úsekoch </a:t>
            </a:r>
            <a:r>
              <a:rPr lang="sk-SK" dirty="0" smtClean="0">
                <a:solidFill>
                  <a:schemeClr val="bg1"/>
                </a:solidFill>
              </a:rPr>
              <a:t>(prekážky na vodnej hladine)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3. po </a:t>
            </a:r>
            <a:r>
              <a:rPr lang="sk-SK" b="1" dirty="0" err="1" smtClean="0">
                <a:solidFill>
                  <a:schemeClr val="bg1"/>
                </a:solidFill>
              </a:rPr>
              <a:t>súlodiach</a:t>
            </a:r>
            <a:r>
              <a:rPr lang="sk-SK" b="1" dirty="0" smtClean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(</a:t>
            </a:r>
            <a:r>
              <a:rPr lang="sk-SK" dirty="0" err="1" smtClean="0">
                <a:solidFill>
                  <a:schemeClr val="bg1"/>
                </a:solidFill>
              </a:rPr>
              <a:t>obtiažne</a:t>
            </a:r>
            <a:r>
              <a:rPr lang="sk-SK" dirty="0" smtClean="0">
                <a:solidFill>
                  <a:schemeClr val="bg1"/>
                </a:solidFill>
              </a:rPr>
              <a:t> podmienky, krátke úseky brehu pre spustenie)</a:t>
            </a:r>
          </a:p>
          <a:p>
            <a:r>
              <a:rPr lang="sk-SK" b="1" dirty="0">
                <a:solidFill>
                  <a:schemeClr val="bg1"/>
                </a:solidFill>
              </a:rPr>
              <a:t>4</a:t>
            </a:r>
            <a:r>
              <a:rPr lang="sk-SK" b="1" dirty="0" smtClean="0">
                <a:solidFill>
                  <a:schemeClr val="bg1"/>
                </a:solidFill>
              </a:rPr>
              <a:t>. po dieloch </a:t>
            </a:r>
            <a:r>
              <a:rPr lang="sk-SK" dirty="0" smtClean="0">
                <a:solidFill>
                  <a:schemeClr val="bg1"/>
                </a:solidFill>
              </a:rPr>
              <a:t>(diely na vodu sú prepravované vrtuľníkmi alebo v zvláštnych podmienkach)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76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332656" y="18864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Kotvenie otočením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„STAVBU MOSTU ZAHAJIŤ!“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„SÚLODE SPOJIŤ!“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„MOSTNÉ ÚSEKY SPOJIŤ!“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„ODPLÁVAŤ!“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14" y="1155885"/>
            <a:ext cx="4414366" cy="5513475"/>
          </a:xfrm>
        </p:spPr>
      </p:pic>
    </p:spTree>
    <p:extLst>
      <p:ext uri="{BB962C8B-B14F-4D97-AF65-F5344CB8AC3E}">
        <p14:creationId xmlns:p14="http://schemas.microsoft.com/office/powerpoint/2010/main" val="23988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612576" y="11266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Kotvenie po úsekoch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124744"/>
            <a:ext cx="5184576" cy="5184576"/>
          </a:xfrm>
        </p:spPr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Dva a viac úsekov, do osi mostu zaplávajú pomocou člnov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„KOTVY NA ČLNY!“ – (obsluha ťahá mostný úsek do osi mostu)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„ KOTEVNÉ LANÁ UVOĽNIŤ!“ – (zrýchlenie plavby, aby čo najrýchlejšie dosiahli horné kotevné čiary, pri vlajkách lodníci vypustia kotvy – „VPRED!“ – navíjajú kotevné laná)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„STÁŤ!“</a:t>
            </a:r>
            <a:endParaRPr lang="sk-SK" sz="2800" dirty="0">
              <a:solidFill>
                <a:schemeClr val="bg1"/>
              </a:solidFill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886" y="1124744"/>
            <a:ext cx="3668114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324544" y="18864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Kotvenie po </a:t>
            </a:r>
            <a:r>
              <a:rPr lang="sk-SK" dirty="0" err="1" smtClean="0">
                <a:solidFill>
                  <a:schemeClr val="bg1"/>
                </a:solidFill>
              </a:rPr>
              <a:t>súlodiach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Vykonáva sa od oboch brehov</a:t>
            </a:r>
          </a:p>
          <a:p>
            <a:r>
              <a:rPr lang="sk-SK" dirty="0" err="1" smtClean="0">
                <a:solidFill>
                  <a:schemeClr val="bg1"/>
                </a:solidFill>
              </a:rPr>
              <a:t>Súlodia</a:t>
            </a:r>
            <a:r>
              <a:rPr lang="sk-SK" dirty="0" smtClean="0">
                <a:solidFill>
                  <a:schemeClr val="bg1"/>
                </a:solidFill>
              </a:rPr>
              <a:t> sa volia čo najväčšie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Počet člnov podľa počtov dielov v </a:t>
            </a:r>
            <a:r>
              <a:rPr lang="sk-SK" dirty="0" err="1" smtClean="0">
                <a:solidFill>
                  <a:schemeClr val="bg1"/>
                </a:solidFill>
              </a:rPr>
              <a:t>súlodí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Najskôr zakotvenie pobrežných </a:t>
            </a:r>
            <a:r>
              <a:rPr lang="sk-SK" dirty="0" err="1" smtClean="0">
                <a:solidFill>
                  <a:schemeClr val="bg1"/>
                </a:solidFill>
              </a:rPr>
              <a:t>súlodí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47" y="1084740"/>
            <a:ext cx="4001641" cy="7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Kotvenie po dieloch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Vrtuľníky spúšťajú diely 100 až 150m nad HKČ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799"/>
            <a:ext cx="3672408" cy="47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Spôsob zakotvenia a vyváženia mostov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Hornými a dolnými kotvami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Lanami napnutými z mostu na breh a zakotvenými na zemné kotvy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Vyviazaním pobrežných </a:t>
            </a:r>
            <a:r>
              <a:rPr lang="sk-SK" dirty="0" err="1" smtClean="0">
                <a:solidFill>
                  <a:schemeClr val="bg1"/>
                </a:solidFill>
              </a:rPr>
              <a:t>súlodí</a:t>
            </a:r>
            <a:r>
              <a:rPr lang="sk-SK" dirty="0" smtClean="0">
                <a:solidFill>
                  <a:schemeClr val="bg1"/>
                </a:solidFill>
              </a:rPr>
              <a:t> ku brehu</a:t>
            </a:r>
            <a:endParaRPr lang="sk-SK" dirty="0">
              <a:solidFill>
                <a:schemeClr val="bg1"/>
              </a:solidFill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8881"/>
              </p:ext>
            </p:extLst>
          </p:nvPr>
        </p:nvGraphicFramePr>
        <p:xfrm>
          <a:off x="1547664" y="3789040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Rýchlosť prúdu m/s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Horné kotvy 60 t mostu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Dolné kotvy 60 t mostu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0 – 0,5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Každý štvrtý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Každý druhý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0,5 - 1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Každý tretí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Každý štvrtý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 – 1,5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Každý druhý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Každý šiesty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1,5 - 2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Každý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Každý ôsmy 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Nad 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Vyvazovacími</a:t>
                      </a:r>
                      <a:r>
                        <a:rPr lang="sk-SK" dirty="0" smtClean="0"/>
                        <a:t> lanami na breh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Prvé riečne diely od každého brehu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9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Použitá literatúra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bg1"/>
                </a:solidFill>
              </a:rPr>
              <a:t>Žen</a:t>
            </a:r>
            <a:r>
              <a:rPr lang="sk-SK" dirty="0" smtClean="0">
                <a:solidFill>
                  <a:schemeClr val="bg1"/>
                </a:solidFill>
              </a:rPr>
              <a:t> 24 – 10 Pontónová mostová súprava PMS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717032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Ďakujem za pozornosť!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1440000">
            <a:off x="5076056" y="3212976"/>
            <a:ext cx="3034680" cy="161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b="1" dirty="0" smtClean="0">
                <a:solidFill>
                  <a:schemeClr val="bg1"/>
                </a:solidFill>
              </a:rPr>
              <a:t>Otázky?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1236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780000">
            <a:off x="2506866" y="379540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Obsah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491064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Všeobecne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Stavba mostného </a:t>
            </a:r>
            <a:r>
              <a:rPr lang="sk-SK" dirty="0" err="1" smtClean="0">
                <a:solidFill>
                  <a:schemeClr val="bg1"/>
                </a:solidFill>
              </a:rPr>
              <a:t>súlodia</a:t>
            </a:r>
            <a:r>
              <a:rPr lang="sk-SK" dirty="0" smtClean="0">
                <a:solidFill>
                  <a:schemeClr val="bg1"/>
                </a:solidFill>
              </a:rPr>
              <a:t> 60 t mostu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Stavba pobrežného </a:t>
            </a:r>
            <a:r>
              <a:rPr lang="sk-SK" dirty="0" err="1" smtClean="0">
                <a:solidFill>
                  <a:schemeClr val="bg1"/>
                </a:solidFill>
              </a:rPr>
              <a:t>súlodia</a:t>
            </a:r>
            <a:r>
              <a:rPr lang="sk-SK" dirty="0" smtClean="0">
                <a:solidFill>
                  <a:schemeClr val="bg1"/>
                </a:solidFill>
              </a:rPr>
              <a:t> 60 t mostu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Kotvenie mostu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581128"/>
            <a:ext cx="2781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 rot="-720000">
            <a:off x="-2246343" y="265212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Všeobecne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10" name="Zástupný symbol obsahu 9"/>
          <p:cNvSpPr>
            <a:spLocks noGrp="1"/>
          </p:cNvSpPr>
          <p:nvPr>
            <p:ph idx="1"/>
          </p:nvPr>
        </p:nvSpPr>
        <p:spPr>
          <a:xfrm>
            <a:off x="457200" y="3661867"/>
            <a:ext cx="2746648" cy="24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 smtClean="0">
                <a:solidFill>
                  <a:schemeClr val="bg1"/>
                </a:solidFill>
              </a:rPr>
              <a:t>Riečne časti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- Mostné </a:t>
            </a:r>
            <a:r>
              <a:rPr lang="sk-SK" sz="2800" dirty="0" err="1" smtClean="0">
                <a:solidFill>
                  <a:schemeClr val="bg1"/>
                </a:solidFill>
              </a:rPr>
              <a:t>súlodia</a:t>
            </a:r>
            <a:r>
              <a:rPr lang="sk-SK" sz="2800" dirty="0" smtClean="0">
                <a:solidFill>
                  <a:schemeClr val="bg1"/>
                </a:solidFill>
              </a:rPr>
              <a:t> pevne spojené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563888" y="880462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800" b="1" dirty="0" smtClean="0">
                <a:solidFill>
                  <a:schemeClr val="bg1"/>
                </a:solidFill>
              </a:rPr>
              <a:t>Most z PMS sa skladá</a:t>
            </a:r>
            <a:r>
              <a:rPr lang="sk-SK" b="1" dirty="0" smtClean="0">
                <a:solidFill>
                  <a:schemeClr val="bg1"/>
                </a:solidFill>
              </a:rPr>
              <a:t>: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275856" y="2276872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Pobrežné časti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- Pobrežné </a:t>
            </a:r>
            <a:r>
              <a:rPr lang="sk-SK" sz="2800" dirty="0" err="1" smtClean="0">
                <a:solidFill>
                  <a:schemeClr val="bg1"/>
                </a:solidFill>
              </a:rPr>
              <a:t>súlodia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520528" y="3250140"/>
            <a:ext cx="2160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Vjazdy 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- Rampové nosníky pobrežného dielu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251520" y="3464483"/>
            <a:ext cx="2808312" cy="2133178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6192180" y="3149389"/>
            <a:ext cx="2520280" cy="2448272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3275856" y="2130625"/>
            <a:ext cx="2592288" cy="2016224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Stavba mostného </a:t>
            </a:r>
            <a:r>
              <a:rPr lang="sk-SK" b="1" dirty="0" err="1" smtClean="0">
                <a:solidFill>
                  <a:schemeClr val="bg1"/>
                </a:solidFill>
              </a:rPr>
              <a:t>súlodia</a:t>
            </a:r>
            <a:r>
              <a:rPr lang="sk-SK" b="1" dirty="0" smtClean="0">
                <a:solidFill>
                  <a:schemeClr val="bg1"/>
                </a:solidFill>
              </a:rPr>
              <a:t> 60 t mostu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3 riečne diely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Veliteľ – </a:t>
            </a:r>
            <a:r>
              <a:rPr lang="sk-SK" dirty="0" err="1" smtClean="0">
                <a:solidFill>
                  <a:schemeClr val="bg1"/>
                </a:solidFill>
              </a:rPr>
              <a:t>veldr</a:t>
            </a:r>
            <a:r>
              <a:rPr lang="sk-SK" dirty="0" smtClean="0">
                <a:solidFill>
                  <a:schemeClr val="bg1"/>
                </a:solidFill>
              </a:rPr>
              <a:t> (pontónového)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Členovia obsluhy: 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               1 – na strane sťahovacieho navijaku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               2 – strana spojky a ovládacej hlavy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788024" y="602128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„DIELY SPOJIŤ!“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Postup práce: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1 – PÚŠŤAŤ! (ŤAHAŤ!)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2 – na brehu odviaže lano od kolíka, vytiahne kolík, púšťa riečny diel do prúdu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3 – pomoc pri vedení dielu k miestu spojenia</a:t>
            </a:r>
          </a:p>
          <a:p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1 – usmerňuje plavbu, po priblížení – „STÁŤ!“, prejde na svoju stranu a priťahuje riečne diely k sebe</a:t>
            </a:r>
          </a:p>
          <a:p>
            <a:endParaRPr lang="sk-SK" dirty="0" smtClean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72272" cy="4525963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1* - priťahuje diel k sebe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2* - montážnu tyč zastrčí do medzery medzi strednými pontónmi vlastného dielu, vyčnievajúci koniec do pripojovaného dielu, po vyrovnaní uzavrie dolný spoj na svojom diely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1 – uzavrie dolný spoj na pripojovanom diely 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23528" y="1484784"/>
            <a:ext cx="4248472" cy="511256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716016" y="1484784"/>
            <a:ext cx="4104456" cy="511256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29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>
          <a:xfrm>
            <a:off x="4788024" y="404664"/>
            <a:ext cx="4038600" cy="582210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1, 1*, 2, 2* - vysunú spojky a zaistia spojky poistkami, uložia montážne tyče </a:t>
            </a:r>
          </a:p>
          <a:p>
            <a:r>
              <a:rPr lang="sk-SK" dirty="0">
                <a:solidFill>
                  <a:schemeClr val="bg1"/>
                </a:solidFill>
              </a:rPr>
              <a:t>1, 2 – prejdú na druhý koniec, pomáhajú pri napojení ďalšieho dielu</a:t>
            </a:r>
          </a:p>
          <a:p>
            <a:pPr marL="0" indent="0">
              <a:buNone/>
            </a:pP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179512" y="332656"/>
            <a:ext cx="4038600" cy="5894115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2 – ak diel má byť spojený pri brehu – zatlčie kolík a priviaže naň diel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      -  </a:t>
            </a:r>
            <a:r>
              <a:rPr lang="sk-SK" dirty="0">
                <a:solidFill>
                  <a:schemeClr val="bg1"/>
                </a:solidFill>
              </a:rPr>
              <a:t>a</a:t>
            </a:r>
            <a:r>
              <a:rPr lang="sk-SK" dirty="0" smtClean="0">
                <a:solidFill>
                  <a:schemeClr val="bg1"/>
                </a:solidFill>
              </a:rPr>
              <a:t>k nemá byť – stočí lano, vystúpi na palubu a uloží lano s kolíkom</a:t>
            </a:r>
          </a:p>
        </p:txBody>
      </p:sp>
      <p:sp>
        <p:nvSpPr>
          <p:cNvPr id="7" name="Obdĺžnik 6"/>
          <p:cNvSpPr/>
          <p:nvPr/>
        </p:nvSpPr>
        <p:spPr>
          <a:xfrm>
            <a:off x="251520" y="332656"/>
            <a:ext cx="4032448" cy="331236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4572000" y="332656"/>
            <a:ext cx="4176464" cy="331236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Picture 7" descr="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8" y="4005064"/>
            <a:ext cx="407399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56143"/>
            <a:ext cx="4288338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Stavba pobrežného </a:t>
            </a:r>
            <a:r>
              <a:rPr lang="sk-SK" b="1" dirty="0" err="1" smtClean="0">
                <a:solidFill>
                  <a:schemeClr val="bg1"/>
                </a:solidFill>
              </a:rPr>
              <a:t>súlodia</a:t>
            </a:r>
            <a:r>
              <a:rPr lang="sk-SK" b="1" dirty="0" smtClean="0">
                <a:solidFill>
                  <a:schemeClr val="bg1"/>
                </a:solidFill>
              </a:rPr>
              <a:t> 60 t mostu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1 pobrežný diel, 2 riečne diely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Stavbu riadi veliteľ </a:t>
            </a:r>
            <a:r>
              <a:rPr lang="sk-SK" dirty="0" err="1" smtClean="0">
                <a:solidFill>
                  <a:schemeClr val="bg1"/>
                </a:solidFill>
              </a:rPr>
              <a:t>súlodia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Zvláštnosť – PD sa k RD pripojuje riečnym čelom, kde sú potrebné spoje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067944" y="5443483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chemeClr val="bg1"/>
                </a:solidFill>
              </a:rPr>
              <a:t>„DIELY SPOJIŤ!“</a:t>
            </a:r>
            <a:endParaRPr lang="sk-S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Postup práce: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6916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1, 2 RD – uvoľnia poistky, a vysunú čapy horného spoja, vysunú reťaze </a:t>
            </a:r>
            <a:r>
              <a:rPr lang="sk-SK" dirty="0" err="1" smtClean="0">
                <a:solidFill>
                  <a:schemeClr val="bg1"/>
                </a:solidFill>
              </a:rPr>
              <a:t>šrubových</a:t>
            </a:r>
            <a:r>
              <a:rPr lang="sk-SK" dirty="0" smtClean="0">
                <a:solidFill>
                  <a:schemeClr val="bg1"/>
                </a:solidFill>
              </a:rPr>
              <a:t> zdvihákov otáčaním ochrannou trúbkou na svojej strane, zasunú montážne tyče a zaistia poistkami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PRIPRAVENÉ K ZDVIHU POBREŽNÉHO DIELU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ZDVID PD: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Na PD prejde obsluha z RD ku každému zdviháku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1 – zasunie tyč do otvorov v pákach bŕzd zdvihákov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2 – zasunie tyč do otvorov </a:t>
            </a:r>
            <a:r>
              <a:rPr lang="sk-SK" dirty="0" err="1" smtClean="0">
                <a:solidFill>
                  <a:schemeClr val="bg1"/>
                </a:solidFill>
              </a:rPr>
              <a:t>kyvných</a:t>
            </a:r>
            <a:r>
              <a:rPr lang="sk-SK" dirty="0" smtClean="0">
                <a:solidFill>
                  <a:schemeClr val="bg1"/>
                </a:solidFill>
              </a:rPr>
              <a:t> pák pohybových matíc, napína reťaze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1 – priťahuje tyče k sebe, ak sú reťaze napnuté, s 2 </a:t>
            </a:r>
            <a:r>
              <a:rPr lang="sk-SK" dirty="0" err="1" smtClean="0">
                <a:solidFill>
                  <a:schemeClr val="bg1"/>
                </a:solidFill>
              </a:rPr>
              <a:t>zdvihajú</a:t>
            </a:r>
            <a:r>
              <a:rPr lang="sk-SK" dirty="0" smtClean="0">
                <a:solidFill>
                  <a:schemeClr val="bg1"/>
                </a:solidFill>
              </a:rPr>
              <a:t> PD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Veliteľ – „STÁŤ!“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-1692696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Kotvenie mostu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Vytýčenie osi mostu a kotevných čiar (</a:t>
            </a:r>
            <a:r>
              <a:rPr lang="sk-SK" dirty="0" err="1" smtClean="0">
                <a:solidFill>
                  <a:schemeClr val="bg1"/>
                </a:solidFill>
              </a:rPr>
              <a:t>psk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dr</a:t>
            </a:r>
            <a:r>
              <a:rPr lang="sk-SK" dirty="0" smtClean="0">
                <a:solidFill>
                  <a:schemeClr val="bg1"/>
                </a:solidFill>
              </a:rPr>
              <a:t> – 1+4) – os (1,2), kotevná čiara (3,4)</a:t>
            </a:r>
          </a:p>
          <a:p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752870"/>
            <a:ext cx="4471023" cy="57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710</Words>
  <Application>Microsoft Office PowerPoint</Application>
  <PresentationFormat>Prezentácia na obrazovke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Motív Office</vt:lpstr>
      <vt:lpstr>Stavba a kotvenie mostu 60 t</vt:lpstr>
      <vt:lpstr>Obsah</vt:lpstr>
      <vt:lpstr>Všeobecne</vt:lpstr>
      <vt:lpstr>Stavba mostného súlodia 60 t mostu</vt:lpstr>
      <vt:lpstr>Postup práce:</vt:lpstr>
      <vt:lpstr>Prezentácia programu PowerPoint</vt:lpstr>
      <vt:lpstr>Stavba pobrežného súlodia 60 t mostu</vt:lpstr>
      <vt:lpstr>Postup práce:</vt:lpstr>
      <vt:lpstr>Kotvenie mostu</vt:lpstr>
      <vt:lpstr>Organizácia a riadenie stavby mostu</vt:lpstr>
      <vt:lpstr>Spôsoby kotvenia mostov:</vt:lpstr>
      <vt:lpstr>Kotvenie otočením</vt:lpstr>
      <vt:lpstr>Kotvenie po úsekoch</vt:lpstr>
      <vt:lpstr>Kotvenie po súlodiach </vt:lpstr>
      <vt:lpstr>Kotvenie po dieloch</vt:lpstr>
      <vt:lpstr>Spôsob zakotvenia a vyváženia mostov</vt:lpstr>
      <vt:lpstr>Použitá literatúra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Stavba a kotvenie mostu 60 t</dc:title>
  <dc:creator>Barbora</dc:creator>
  <cp:lastModifiedBy>Barbora</cp:lastModifiedBy>
  <cp:revision>22</cp:revision>
  <dcterms:created xsi:type="dcterms:W3CDTF">2014-12-15T17:21:18Z</dcterms:created>
  <dcterms:modified xsi:type="dcterms:W3CDTF">2014-12-16T18:20:29Z</dcterms:modified>
</cp:coreProperties>
</file>