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5"/>
  </p:notesMasterIdLst>
  <p:sldIdLst>
    <p:sldId id="257" r:id="rId2"/>
    <p:sldId id="258" r:id="rId3"/>
    <p:sldId id="330" r:id="rId4"/>
  </p:sldIdLst>
  <p:sldSz cx="9144000" cy="6858000" type="screen4x3"/>
  <p:notesSz cx="6797675" cy="9926638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OS" initials="AO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0"/>
    <a:srgbClr val="CC9900"/>
    <a:srgbClr val="DAA40C"/>
    <a:srgbClr val="94B255"/>
    <a:srgbClr val="009900"/>
    <a:srgbClr val="71893F"/>
    <a:srgbClr val="008000"/>
    <a:srgbClr val="7B9445"/>
    <a:srgbClr val="CCCC00"/>
    <a:srgbClr val="97B25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redný štý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štýlu, mriežka tabuľ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Bez štýlu, bez mrie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88" autoAdjust="0"/>
    <p:restoredTop sz="87626" autoAdjust="0"/>
  </p:normalViewPr>
  <p:slideViewPr>
    <p:cSldViewPr snapToGrid="0">
      <p:cViewPr>
        <p:scale>
          <a:sx n="70" d="100"/>
          <a:sy n="70" d="100"/>
        </p:scale>
        <p:origin x="-57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9" d="100"/>
        <a:sy n="49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5489D-0E26-4DD3-B4D2-474CA8FD1902}" type="datetimeFigureOut">
              <a:rPr lang="sk-SK" smtClean="0"/>
              <a:pPr/>
              <a:t>29. 5. 2012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720E6-6DB1-4A22-A7A5-98A6A763B469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720E6-6DB1-4A22-A7A5-98A6A763B469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720E6-6DB1-4A22-A7A5-98A6A763B469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720E6-6DB1-4A22-A7A5-98A6A763B469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sk-SK" dirty="0" smtClean="0"/>
              <a:t>Kliknite sem a upravte štýl predlohy nadpisov.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3DAC4B-C501-4C2E-90C7-C1180FE4B8B3}" type="datetimeFigureOut">
              <a:rPr lang="sk-SK" smtClean="0"/>
              <a:pPr/>
              <a:t>29. 5. 2012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5B4E-B91B-48E5-BF2E-7DCB0D8B1F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3DAC4B-C501-4C2E-90C7-C1180FE4B8B3}" type="datetimeFigureOut">
              <a:rPr lang="sk-SK" smtClean="0"/>
              <a:pPr/>
              <a:t>29. 5. 2012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5B4E-B91B-48E5-BF2E-7DCB0D8B1F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3DAC4B-C501-4C2E-90C7-C1180FE4B8B3}" type="datetimeFigureOut">
              <a:rPr lang="sk-SK" smtClean="0"/>
              <a:pPr/>
              <a:t>29. 5. 2012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5B4E-B91B-48E5-BF2E-7DCB0D8B1F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3DAC4B-C501-4C2E-90C7-C1180FE4B8B3}" type="datetimeFigureOut">
              <a:rPr lang="sk-SK" smtClean="0"/>
              <a:pPr/>
              <a:t>29. 5. 2012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5B4E-B91B-48E5-BF2E-7DCB0D8B1F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3DAC4B-C501-4C2E-90C7-C1180FE4B8B3}" type="datetimeFigureOut">
              <a:rPr lang="sk-SK" smtClean="0"/>
              <a:pPr/>
              <a:t>29. 5. 2012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5B4E-B91B-48E5-BF2E-7DCB0D8B1F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3DAC4B-C501-4C2E-90C7-C1180FE4B8B3}" type="datetimeFigureOut">
              <a:rPr lang="sk-SK" smtClean="0"/>
              <a:pPr/>
              <a:t>29. 5. 2012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5B4E-B91B-48E5-BF2E-7DCB0D8B1F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3DAC4B-C501-4C2E-90C7-C1180FE4B8B3}" type="datetimeFigureOut">
              <a:rPr lang="sk-SK" smtClean="0"/>
              <a:pPr/>
              <a:t>29. 5. 2012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5B4E-B91B-48E5-BF2E-7DCB0D8B1F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34784"/>
            <a:ext cx="8229600" cy="778098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sk-SK" dirty="0" smtClean="0"/>
              <a:t>Kliknite sem a upravte štýl predlohy nadpisov.</a:t>
            </a:r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532440" y="6525344"/>
            <a:ext cx="442392" cy="216024"/>
          </a:xfrm>
        </p:spPr>
        <p:txBody>
          <a:bodyPr/>
          <a:lstStyle>
            <a:lvl1pPr>
              <a:defRPr sz="1000"/>
            </a:lvl1pPr>
          </a:lstStyle>
          <a:p>
            <a:fld id="{3D595B4E-B91B-48E5-BF2E-7DCB0D8B1F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3DAC4B-C501-4C2E-90C7-C1180FE4B8B3}" type="datetimeFigureOut">
              <a:rPr lang="sk-SK" smtClean="0"/>
              <a:pPr/>
              <a:t>29. 5. 2012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5B4E-B91B-48E5-BF2E-7DCB0D8B1F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3DAC4B-C501-4C2E-90C7-C1180FE4B8B3}" type="datetimeFigureOut">
              <a:rPr lang="sk-SK" smtClean="0"/>
              <a:pPr/>
              <a:t>29. 5. 2012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5B4E-B91B-48E5-BF2E-7DCB0D8B1F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3DAC4B-C501-4C2E-90C7-C1180FE4B8B3}" type="datetimeFigureOut">
              <a:rPr lang="sk-SK" smtClean="0"/>
              <a:pPr/>
              <a:t>29. 5. 2012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5B4E-B91B-48E5-BF2E-7DCB0D8B1F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425250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 dirty="0" smtClean="0"/>
              <a:t>Kliknite sem a upravte štýl predlohy nadpisov.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04448" y="6597352"/>
            <a:ext cx="442392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95B4E-B91B-48E5-BF2E-7DCB0D8B1F4F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32000"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655406" y="4306558"/>
            <a:ext cx="8236630" cy="80072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marL="900113" indent="-900113"/>
            <a:r>
              <a:rPr lang="sk-SK" sz="2000" dirty="0" smtClean="0">
                <a:solidFill>
                  <a:schemeClr val="bg1"/>
                </a:solidFill>
              </a:rPr>
              <a:t>T4/14</a:t>
            </a:r>
            <a:r>
              <a:rPr lang="sk-SK" sz="3600" dirty="0" smtClean="0">
                <a:solidFill>
                  <a:schemeClr val="bg1"/>
                </a:solidFill>
              </a:rPr>
              <a:t> </a:t>
            </a:r>
            <a:r>
              <a:rPr lang="sk-SK" sz="3200" dirty="0" err="1" smtClean="0">
                <a:solidFill>
                  <a:schemeClr val="bg1"/>
                </a:solidFill>
              </a:rPr>
              <a:t>OPERáCIE</a:t>
            </a:r>
            <a:r>
              <a:rPr lang="sk-SK" sz="3200" dirty="0" smtClean="0">
                <a:solidFill>
                  <a:schemeClr val="bg1"/>
                </a:solidFill>
              </a:rPr>
              <a:t> V </a:t>
            </a:r>
            <a:r>
              <a:rPr lang="sk-SK" sz="3200" dirty="0" err="1" smtClean="0">
                <a:solidFill>
                  <a:schemeClr val="bg1"/>
                </a:solidFill>
              </a:rPr>
              <a:t>ZASTAVANýCH</a:t>
            </a:r>
            <a:r>
              <a:rPr lang="sk-SK" sz="3200" dirty="0" smtClean="0">
                <a:solidFill>
                  <a:schemeClr val="bg1"/>
                </a:solidFill>
              </a:rPr>
              <a:t> PRIESTOROCH</a:t>
            </a:r>
            <a:endParaRPr lang="sk-SK" sz="3200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Zástupný symbol textu 4"/>
          <p:cNvSpPr>
            <a:spLocks noGrp="1"/>
          </p:cNvSpPr>
          <p:nvPr>
            <p:ph type="body" idx="1"/>
          </p:nvPr>
        </p:nvSpPr>
        <p:spPr>
          <a:xfrm>
            <a:off x="655406" y="3211570"/>
            <a:ext cx="7772400" cy="950022"/>
          </a:xfrm>
        </p:spPr>
        <p:txBody>
          <a:bodyPr>
            <a:noAutofit/>
          </a:bodyPr>
          <a:lstStyle/>
          <a:p>
            <a:r>
              <a:rPr lang="sk-SK" sz="6000" b="1" dirty="0" smtClean="0">
                <a:solidFill>
                  <a:schemeClr val="bg1"/>
                </a:solidFill>
              </a:rPr>
              <a:t>TAKTIKA II</a:t>
            </a:r>
            <a:endParaRPr lang="sk-SK" sz="6000" b="1" dirty="0">
              <a:solidFill>
                <a:schemeClr val="bg1"/>
              </a:solidFill>
            </a:endParaRP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655406" y="6311745"/>
            <a:ext cx="1182029" cy="365125"/>
          </a:xfrm>
        </p:spPr>
        <p:txBody>
          <a:bodyPr/>
          <a:lstStyle/>
          <a:p>
            <a:r>
              <a:rPr lang="sk-SK" sz="1600" dirty="0" smtClean="0">
                <a:solidFill>
                  <a:schemeClr val="bg1"/>
                </a:solidFill>
              </a:rPr>
              <a:t>1. 6. 2012</a:t>
            </a:r>
            <a:endParaRPr lang="sk-SK" sz="1600" dirty="0">
              <a:solidFill>
                <a:schemeClr val="bg1"/>
              </a:solidFill>
            </a:endParaRPr>
          </a:p>
        </p:txBody>
      </p:sp>
      <p:cxnSp>
        <p:nvCxnSpPr>
          <p:cNvPr id="9" name="Rovná spojnica 8"/>
          <p:cNvCxnSpPr/>
          <p:nvPr/>
        </p:nvCxnSpPr>
        <p:spPr>
          <a:xfrm flipV="1">
            <a:off x="691378" y="4114817"/>
            <a:ext cx="8196144" cy="334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</a:t>
            </a:r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5B4E-B91B-48E5-BF2E-7DCB0D8B1F4F}" type="slidenum">
              <a:rPr lang="sk-SK" smtClean="0"/>
              <a:pPr/>
              <a:t>2</a:t>
            </a:fld>
            <a:endParaRPr lang="sk-SK"/>
          </a:p>
        </p:txBody>
      </p:sp>
      <p:sp>
        <p:nvSpPr>
          <p:cNvPr id="11" name="BlokTextu 10"/>
          <p:cNvSpPr txBox="1"/>
          <p:nvPr/>
        </p:nvSpPr>
        <p:spPr>
          <a:xfrm>
            <a:off x="1759417" y="1427812"/>
            <a:ext cx="5658665" cy="38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Aft>
                <a:spcPts val="600"/>
              </a:spcAft>
            </a:pPr>
            <a:r>
              <a:rPr lang="sk-SK" sz="2400" dirty="0" smtClean="0"/>
              <a:t>Bojové zručnosti v boji v zastanom priestore</a:t>
            </a:r>
          </a:p>
          <a:p>
            <a:pPr marL="342900" indent="-342900">
              <a:spcAft>
                <a:spcPts val="600"/>
              </a:spcAft>
            </a:pPr>
            <a:r>
              <a:rPr lang="sk-SK" sz="2400" dirty="0" smtClean="0"/>
              <a:t>	</a:t>
            </a:r>
            <a:r>
              <a:rPr lang="sk-SK" dirty="0" smtClean="0"/>
              <a:t>Pohyb</a:t>
            </a:r>
          </a:p>
          <a:p>
            <a:pPr marL="342900" lvl="1" indent="-342900">
              <a:spcAft>
                <a:spcPts val="600"/>
              </a:spcAft>
            </a:pPr>
            <a:r>
              <a:rPr lang="sk-SK" dirty="0" smtClean="0"/>
              <a:t>	Ovládanie zbrane počas pohybu</a:t>
            </a:r>
          </a:p>
          <a:p>
            <a:pPr marL="342900" indent="-342900">
              <a:spcAft>
                <a:spcPts val="600"/>
              </a:spcAft>
            </a:pPr>
            <a:r>
              <a:rPr lang="sk-SK" dirty="0" smtClean="0"/>
              <a:t>	</a:t>
            </a:r>
            <a:r>
              <a:rPr lang="sk-SK" dirty="0" smtClean="0"/>
              <a:t>Techniky vstupu do budovy</a:t>
            </a:r>
          </a:p>
          <a:p>
            <a:pPr marL="342900" lvl="1" indent="-342900">
              <a:spcAft>
                <a:spcPts val="600"/>
              </a:spcAft>
            </a:pPr>
            <a:r>
              <a:rPr lang="sk-SK" dirty="0" smtClean="0"/>
              <a:t>	Využitie </a:t>
            </a:r>
            <a:r>
              <a:rPr lang="sk-SK" dirty="0" smtClean="0"/>
              <a:t>RG</a:t>
            </a:r>
          </a:p>
          <a:p>
            <a:pPr marL="355600" lvl="1">
              <a:spcAft>
                <a:spcPts val="600"/>
              </a:spcAft>
            </a:pPr>
            <a:r>
              <a:rPr lang="sk-SK" dirty="0" smtClean="0"/>
              <a:t>Techniky čistenia</a:t>
            </a:r>
          </a:p>
          <a:p>
            <a:pPr marL="355600" lvl="1">
              <a:spcAft>
                <a:spcPts val="600"/>
              </a:spcAft>
            </a:pPr>
            <a:r>
              <a:rPr lang="sk-SK" dirty="0" smtClean="0"/>
              <a:t>Streľba</a:t>
            </a:r>
          </a:p>
          <a:p>
            <a:pPr marL="355600" lvl="1">
              <a:spcAft>
                <a:spcPts val="600"/>
              </a:spcAft>
            </a:pPr>
            <a:r>
              <a:rPr lang="sk-SK" dirty="0" smtClean="0"/>
              <a:t>Bojové postavenia</a:t>
            </a:r>
          </a:p>
          <a:p>
            <a:pPr marL="355600" lvl="1">
              <a:spcAft>
                <a:spcPts val="600"/>
              </a:spcAft>
            </a:pPr>
            <a:endParaRPr lang="sk-SK" sz="2000" dirty="0" smtClean="0">
              <a:solidFill>
                <a:srgbClr val="FF0000"/>
              </a:solidFill>
            </a:endParaRPr>
          </a:p>
          <a:p>
            <a:pPr marL="719138" lvl="1" indent="-261938"/>
            <a:r>
              <a:rPr lang="sk-SK" sz="2400" dirty="0" smtClean="0">
                <a:solidFill>
                  <a:srgbClr val="FF0000"/>
                </a:solidFill>
              </a:rPr>
              <a:t>	</a:t>
            </a:r>
            <a:endParaRPr lang="sk-SK" sz="2400" dirty="0">
              <a:solidFill>
                <a:srgbClr val="FF0000"/>
              </a:solidFill>
            </a:endParaRPr>
          </a:p>
        </p:txBody>
      </p:sp>
      <p:cxnSp>
        <p:nvCxnSpPr>
          <p:cNvPr id="6" name="Rovná spojnica 5"/>
          <p:cNvCxnSpPr/>
          <p:nvPr/>
        </p:nvCxnSpPr>
        <p:spPr>
          <a:xfrm>
            <a:off x="1088573" y="881738"/>
            <a:ext cx="6836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Literatúra</a:t>
            </a:r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5B4E-B91B-48E5-BF2E-7DCB0D8B1F4F}" type="slidenum">
              <a:rPr lang="sk-SK" smtClean="0"/>
              <a:pPr/>
              <a:t>3</a:t>
            </a:fld>
            <a:endParaRPr lang="sk-SK"/>
          </a:p>
        </p:txBody>
      </p:sp>
      <p:cxnSp>
        <p:nvCxnSpPr>
          <p:cNvPr id="6" name="Rovná spojnica 5"/>
          <p:cNvCxnSpPr/>
          <p:nvPr/>
        </p:nvCxnSpPr>
        <p:spPr>
          <a:xfrm>
            <a:off x="1088573" y="881738"/>
            <a:ext cx="6836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bdĺžnik 2"/>
          <p:cNvSpPr>
            <a:spLocks noChangeArrowheads="1"/>
          </p:cNvSpPr>
          <p:nvPr/>
        </p:nvSpPr>
        <p:spPr bwMode="auto">
          <a:xfrm>
            <a:off x="1421296" y="1692364"/>
            <a:ext cx="6944782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1611313" algn="l"/>
              </a:tabLst>
            </a:pPr>
            <a:r>
              <a:rPr lang="sk-SK" sz="1600" b="1" dirty="0" smtClean="0">
                <a:cs typeface="Times New Roman" pitchFamily="18" charset="0"/>
              </a:rPr>
              <a:t>SPG-3-34/Vševojsk</a:t>
            </a:r>
          </a:p>
          <a:p>
            <a:pPr>
              <a:tabLst>
                <a:tab pos="1611313" algn="l"/>
              </a:tabLst>
            </a:pPr>
            <a:r>
              <a:rPr lang="sk-SK" sz="1600" b="1" dirty="0" smtClean="0">
                <a:cs typeface="Times New Roman" pitchFamily="18" charset="0"/>
              </a:rPr>
              <a:t>	</a:t>
            </a:r>
            <a:r>
              <a:rPr lang="sk-SK" sz="1600" i="1" dirty="0" smtClean="0">
                <a:cs typeface="Times New Roman" pitchFamily="18" charset="0"/>
              </a:rPr>
              <a:t>V</a:t>
            </a:r>
            <a:r>
              <a:rPr lang="sk-SK" sz="1600" i="1" dirty="0" smtClean="0"/>
              <a:t>edenie operácií v zastavaných priestoroch.</a:t>
            </a:r>
            <a:endParaRPr lang="sk-SK" sz="1600" i="1" dirty="0" smtClean="0">
              <a:cs typeface="Times New Roman" pitchFamily="18" charset="0"/>
            </a:endParaRPr>
          </a:p>
          <a:p>
            <a:pPr>
              <a:tabLst>
                <a:tab pos="1611313" algn="l"/>
              </a:tabLst>
            </a:pPr>
            <a:r>
              <a:rPr lang="sk-SK" sz="1600" i="1" dirty="0" smtClean="0">
                <a:cs typeface="Times New Roman" pitchFamily="18" charset="0"/>
              </a:rPr>
              <a:t>	</a:t>
            </a:r>
            <a:r>
              <a:rPr lang="sk-SK" sz="1600" dirty="0" smtClean="0">
                <a:cs typeface="Times New Roman" pitchFamily="18" charset="0"/>
              </a:rPr>
              <a:t>Veliteľstvo </a:t>
            </a:r>
            <a:r>
              <a:rPr lang="sk-SK" sz="1600" dirty="0">
                <a:cs typeface="Times New Roman" pitchFamily="18" charset="0"/>
              </a:rPr>
              <a:t>PS OS SR, Trenčín </a:t>
            </a:r>
            <a:r>
              <a:rPr lang="sk-SK" sz="1600" dirty="0" smtClean="0">
                <a:cs typeface="Times New Roman" pitchFamily="18" charset="0"/>
              </a:rPr>
              <a:t>2011.</a:t>
            </a:r>
          </a:p>
          <a:p>
            <a:pPr>
              <a:tabLst>
                <a:tab pos="1611313" algn="l"/>
              </a:tabLst>
            </a:pPr>
            <a:endParaRPr lang="sk-SK" sz="1600" i="1" dirty="0" smtClean="0">
              <a:cs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sk-SK" sz="1600" b="1" dirty="0" smtClean="0"/>
              <a:t>FM 3 – 06 </a:t>
            </a:r>
          </a:p>
          <a:p>
            <a:pPr marL="1609725">
              <a:lnSpc>
                <a:spcPct val="130000"/>
              </a:lnSpc>
              <a:buFont typeface="Wingdings" pitchFamily="2" charset="2"/>
              <a:buNone/>
            </a:pPr>
            <a:r>
              <a:rPr lang="sk-SK" sz="1600" i="1" dirty="0" smtClean="0"/>
              <a:t>Urban </a:t>
            </a:r>
            <a:r>
              <a:rPr lang="sk-SK" sz="1600" i="1" dirty="0" err="1" smtClean="0"/>
              <a:t>Operations</a:t>
            </a:r>
            <a:r>
              <a:rPr lang="sk-SK" sz="1600" i="1" dirty="0" smtClean="0"/>
              <a:t>. </a:t>
            </a:r>
            <a:r>
              <a:rPr lang="sk-SK" sz="1600" dirty="0" err="1" smtClean="0"/>
              <a:t>Field</a:t>
            </a:r>
            <a:r>
              <a:rPr lang="sk-SK" sz="1600" dirty="0" smtClean="0"/>
              <a:t> </a:t>
            </a:r>
            <a:r>
              <a:rPr lang="sk-SK" sz="1600" dirty="0" err="1" smtClean="0"/>
              <a:t>Manual</a:t>
            </a:r>
            <a:r>
              <a:rPr lang="sk-SK" sz="1600" dirty="0" smtClean="0"/>
              <a:t>. </a:t>
            </a:r>
          </a:p>
          <a:p>
            <a:pPr marL="1609725">
              <a:lnSpc>
                <a:spcPct val="130000"/>
              </a:lnSpc>
              <a:buFont typeface="Wingdings" pitchFamily="2" charset="2"/>
              <a:buNone/>
            </a:pPr>
            <a:r>
              <a:rPr lang="en-US" sz="1600" dirty="0" smtClean="0"/>
              <a:t>Headquarters Department of the Army Washington, DC, 2006</a:t>
            </a:r>
            <a:r>
              <a:rPr lang="sk-SK" sz="1600" dirty="0" smtClean="0"/>
              <a:t>.</a:t>
            </a:r>
          </a:p>
          <a:p>
            <a:pPr marL="1609725">
              <a:lnSpc>
                <a:spcPct val="130000"/>
              </a:lnSpc>
              <a:buFont typeface="Wingdings" pitchFamily="2" charset="2"/>
              <a:buNone/>
            </a:pPr>
            <a:endParaRPr lang="sk-SK" sz="1600" dirty="0" smtClean="0"/>
          </a:p>
          <a:p>
            <a:pPr eaLnBrk="0" hangingPunct="0">
              <a:buClr>
                <a:srgbClr val="008000"/>
              </a:buClr>
              <a:tabLst>
                <a:tab pos="1611313" algn="l"/>
              </a:tabLst>
            </a:pPr>
            <a:r>
              <a:rPr lang="sk-SK" sz="1600" b="1" dirty="0" smtClean="0">
                <a:cs typeface="Times New Roman" pitchFamily="18" charset="0"/>
              </a:rPr>
              <a:t>Pub-31-11-01  </a:t>
            </a:r>
            <a:r>
              <a:rPr lang="sk-SK" sz="1600" dirty="0" smtClean="0">
                <a:cs typeface="Times New Roman" pitchFamily="18" charset="0"/>
              </a:rPr>
              <a:t>	</a:t>
            </a:r>
            <a:r>
              <a:rPr lang="sk-SK" sz="1600" i="1" dirty="0" smtClean="0">
                <a:cs typeface="Times New Roman" pitchFamily="18" charset="0"/>
              </a:rPr>
              <a:t>Taktika družstva.</a:t>
            </a:r>
          </a:p>
          <a:p>
            <a:pPr eaLnBrk="0" hangingPunct="0">
              <a:buClr>
                <a:srgbClr val="008000"/>
              </a:buClr>
              <a:tabLst>
                <a:tab pos="1611313" algn="l"/>
              </a:tabLst>
            </a:pPr>
            <a:r>
              <a:rPr lang="sk-SK" sz="1600" i="1" dirty="0" smtClean="0">
                <a:cs typeface="Times New Roman" pitchFamily="18" charset="0"/>
              </a:rPr>
              <a:t>	</a:t>
            </a:r>
            <a:r>
              <a:rPr lang="sk-SK" sz="1600" dirty="0" err="1" smtClean="0">
                <a:cs typeface="Times New Roman" pitchFamily="18" charset="0"/>
              </a:rPr>
              <a:t>Velitelství</a:t>
            </a:r>
            <a:r>
              <a:rPr lang="sk-SK" sz="1600" dirty="0" smtClean="0">
                <a:cs typeface="Times New Roman" pitchFamily="18" charset="0"/>
              </a:rPr>
              <a:t> </a:t>
            </a:r>
            <a:r>
              <a:rPr lang="sk-SK" sz="1600" dirty="0" err="1" smtClean="0">
                <a:cs typeface="Times New Roman" pitchFamily="18" charset="0"/>
              </a:rPr>
              <a:t>společných</a:t>
            </a:r>
            <a:r>
              <a:rPr lang="sk-SK" sz="1600" dirty="0" smtClean="0">
                <a:cs typeface="Times New Roman" pitchFamily="18" charset="0"/>
              </a:rPr>
              <a:t> </a:t>
            </a:r>
            <a:r>
              <a:rPr lang="sk-SK" sz="1600" dirty="0" err="1" smtClean="0">
                <a:cs typeface="Times New Roman" pitchFamily="18" charset="0"/>
              </a:rPr>
              <a:t>sil</a:t>
            </a:r>
            <a:r>
              <a:rPr lang="sk-SK" sz="1600" dirty="0" smtClean="0">
                <a:cs typeface="Times New Roman" pitchFamily="18" charset="0"/>
              </a:rPr>
              <a:t>. Praha 2008.</a:t>
            </a:r>
          </a:p>
          <a:p>
            <a:pPr eaLnBrk="0" hangingPunct="0">
              <a:buClr>
                <a:srgbClr val="008000"/>
              </a:buClr>
              <a:tabLst>
                <a:tab pos="1611313" algn="l"/>
              </a:tabLst>
            </a:pPr>
            <a:endParaRPr lang="sk-SK" sz="1600" dirty="0" smtClean="0">
              <a:cs typeface="Times New Roman" pitchFamily="18" charset="0"/>
            </a:endParaRPr>
          </a:p>
          <a:p>
            <a:pPr eaLnBrk="0" hangingPunct="0">
              <a:buClr>
                <a:srgbClr val="008000"/>
              </a:buClr>
              <a:tabLst>
                <a:tab pos="1611313" algn="l"/>
              </a:tabLst>
            </a:pPr>
            <a:r>
              <a:rPr lang="sk-SK" sz="1600" b="1" dirty="0" smtClean="0">
                <a:cs typeface="Times New Roman" pitchFamily="18" charset="0"/>
              </a:rPr>
              <a:t>Pub-31-11-02 </a:t>
            </a:r>
            <a:r>
              <a:rPr lang="sk-SK" sz="1600" dirty="0" smtClean="0">
                <a:cs typeface="Times New Roman" pitchFamily="18" charset="0"/>
              </a:rPr>
              <a:t> 	</a:t>
            </a:r>
            <a:r>
              <a:rPr lang="sk-SK" sz="1600" i="1" dirty="0" smtClean="0">
                <a:cs typeface="Times New Roman" pitchFamily="18" charset="0"/>
              </a:rPr>
              <a:t>Taktika </a:t>
            </a:r>
            <a:r>
              <a:rPr lang="sk-SK" sz="1600" i="1" dirty="0" err="1" smtClean="0">
                <a:cs typeface="Times New Roman" pitchFamily="18" charset="0"/>
              </a:rPr>
              <a:t>čety</a:t>
            </a:r>
            <a:r>
              <a:rPr lang="sk-SK" sz="1600" i="1" dirty="0" smtClean="0">
                <a:cs typeface="Times New Roman" pitchFamily="18" charset="0"/>
              </a:rPr>
              <a:t>.</a:t>
            </a:r>
          </a:p>
          <a:p>
            <a:pPr eaLnBrk="0" hangingPunct="0">
              <a:buClr>
                <a:srgbClr val="008000"/>
              </a:buClr>
              <a:tabLst>
                <a:tab pos="1611313" algn="l"/>
              </a:tabLst>
            </a:pPr>
            <a:r>
              <a:rPr lang="sk-SK" sz="1600" i="1" dirty="0" smtClean="0">
                <a:cs typeface="Times New Roman" pitchFamily="18" charset="0"/>
              </a:rPr>
              <a:t>	</a:t>
            </a:r>
            <a:r>
              <a:rPr lang="sk-SK" sz="1600" dirty="0" err="1" smtClean="0">
                <a:cs typeface="Times New Roman" pitchFamily="18" charset="0"/>
              </a:rPr>
              <a:t>Velitelství</a:t>
            </a:r>
            <a:r>
              <a:rPr lang="sk-SK" sz="1600" dirty="0" smtClean="0">
                <a:cs typeface="Times New Roman" pitchFamily="18" charset="0"/>
              </a:rPr>
              <a:t> </a:t>
            </a:r>
            <a:r>
              <a:rPr lang="sk-SK" sz="1600" dirty="0" err="1" smtClean="0">
                <a:cs typeface="Times New Roman" pitchFamily="18" charset="0"/>
              </a:rPr>
              <a:t>společných</a:t>
            </a:r>
            <a:r>
              <a:rPr lang="sk-SK" sz="1600" dirty="0" smtClean="0">
                <a:cs typeface="Times New Roman" pitchFamily="18" charset="0"/>
              </a:rPr>
              <a:t> </a:t>
            </a:r>
            <a:r>
              <a:rPr lang="sk-SK" sz="1600" dirty="0" err="1" smtClean="0">
                <a:cs typeface="Times New Roman" pitchFamily="18" charset="0"/>
              </a:rPr>
              <a:t>sil</a:t>
            </a:r>
            <a:r>
              <a:rPr lang="sk-SK" sz="1600" dirty="0" smtClean="0">
                <a:cs typeface="Times New Roman" pitchFamily="18" charset="0"/>
              </a:rPr>
              <a:t>. Praha 2008.</a:t>
            </a:r>
          </a:p>
          <a:p>
            <a:pPr marL="1609725">
              <a:lnSpc>
                <a:spcPct val="130000"/>
              </a:lnSpc>
              <a:buFont typeface="Wingdings" pitchFamily="2" charset="2"/>
              <a:buNone/>
            </a:pPr>
            <a:r>
              <a:rPr lang="en-US" sz="1600" dirty="0" smtClean="0"/>
              <a:t> </a:t>
            </a:r>
            <a:endParaRPr lang="sk-SK" sz="1600" i="1" dirty="0" smtClean="0"/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tabLst>
                <a:tab pos="1611313" algn="l"/>
              </a:tabLst>
              <a:defRPr/>
            </a:pPr>
            <a:endParaRPr lang="sk-SK" sz="1600" b="1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4638</TotalTime>
  <Words>27</Words>
  <Application>Microsoft Office PowerPoint</Application>
  <PresentationFormat>Prezentácia na obrazovke (4:3)</PresentationFormat>
  <Paragraphs>34</Paragraphs>
  <Slides>3</Slides>
  <Notes>3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4" baseType="lpstr">
      <vt:lpstr>Motív Office</vt:lpstr>
      <vt:lpstr>T4/14 OPERáCIE V ZASTAVANýCH PRIESTOROCH</vt:lpstr>
      <vt:lpstr>Obsah</vt:lpstr>
      <vt:lpstr>Literatúra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Windows User</dc:creator>
  <cp:lastModifiedBy>hrnciar</cp:lastModifiedBy>
  <cp:revision>423</cp:revision>
  <dcterms:created xsi:type="dcterms:W3CDTF">2011-04-18T20:14:31Z</dcterms:created>
  <dcterms:modified xsi:type="dcterms:W3CDTF">2012-05-29T05:26:07Z</dcterms:modified>
</cp:coreProperties>
</file>