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Spectral SemiBold" charset="-18"/>
      <p:regular r:id="rId13"/>
      <p:bold r:id="rId14"/>
      <p:italic r:id="rId15"/>
      <p:boldItalic r:id="rId16"/>
    </p:embeddedFont>
    <p:embeddedFont>
      <p:font typeface="Economica" charset="0"/>
      <p:regular r:id="rId17"/>
      <p:bold r:id="rId18"/>
      <p:italic r:id="rId19"/>
      <p:boldItalic r:id="rId20"/>
    </p:embeddedFont>
    <p:embeddedFont>
      <p:font typeface="Spectral ExtraBold" charset="-18"/>
      <p:bold r:id="rId21"/>
      <p:boldItalic r:id="rId22"/>
    </p:embeddedFont>
    <p:embeddedFont>
      <p:font typeface="Spectral Light" charset="-18"/>
      <p:regular r:id="rId23"/>
      <p:bold r:id="rId24"/>
      <p:italic r:id="rId25"/>
      <p:boldItalic r:id="rId26"/>
    </p:embeddedFont>
    <p:embeddedFont>
      <p:font typeface="Spectral Medium" charset="-18"/>
      <p:regular r:id="rId27"/>
      <p:bold r:id="rId28"/>
      <p:italic r:id="rId29"/>
      <p:boldItalic r:id="rId30"/>
    </p:embeddedFont>
    <p:embeddedFont>
      <p:font typeface="Open Sans" charset="0"/>
      <p:regular r:id="rId31"/>
      <p:bold r:id="rId32"/>
      <p:italic r:id="rId33"/>
      <p:boldItalic r:id="rId34"/>
    </p:embeddedFont>
    <p:embeddedFont>
      <p:font typeface="Spectral" charset="-18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3d83d3514_2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3d83d3514_2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d83d3514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d83d3514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d83d3514_2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d83d3514_2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3d83d3514_2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3d83d3514_2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3d83d3514_2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3d83d3514_2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e9b942c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e9b942c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e9b942c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e9b942c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e9b942c9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e9b942c9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3d83d3514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3d83d3514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906600" y="0"/>
            <a:ext cx="5237400" cy="15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>
                <a:solidFill>
                  <a:schemeClr val="lt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Thomas HOBBES</a:t>
            </a:r>
            <a:r>
              <a:rPr lang="sk" sz="4800">
                <a:solidFill>
                  <a:schemeClr val="lt1"/>
                </a:solidFill>
              </a:rPr>
              <a:t> </a:t>
            </a:r>
            <a:endParaRPr sz="4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>
                <a:solidFill>
                  <a:schemeClr val="lt1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LEVIATAN</a:t>
            </a:r>
            <a:endParaRPr sz="4800">
              <a:solidFill>
                <a:schemeClr val="lt1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665200" y="3947250"/>
            <a:ext cx="38136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voj. SUVÁKOVÁ Nikola </a:t>
            </a:r>
            <a:endParaRPr>
              <a:solidFill>
                <a:schemeClr val="lt1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M11bBOŠ</a:t>
            </a:r>
            <a:endParaRPr>
              <a:solidFill>
                <a:schemeClr val="lt1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2020</a:t>
            </a:r>
            <a:endParaRPr>
              <a:solidFill>
                <a:schemeClr val="lt1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Spectral SemiBold"/>
                <a:ea typeface="Spectral SemiBold"/>
                <a:cs typeface="Spectral SemiBold"/>
                <a:sym typeface="Spectral SemiBold"/>
              </a:rPr>
              <a:t>Ďakujem za pozornosť.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Spectral SemiBold"/>
                <a:ea typeface="Spectral SemiBold"/>
                <a:cs typeface="Spectral SemiBold"/>
                <a:sym typeface="Spectral SemiBold"/>
              </a:rPr>
              <a:t>Obsah: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1488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-"/>
            </a:pPr>
            <a:r>
              <a:rPr lang="sk">
                <a:latin typeface="Spectral Medium"/>
                <a:ea typeface="Spectral Medium"/>
                <a:cs typeface="Spectral Medium"/>
                <a:sym typeface="Spectral Medium"/>
              </a:rPr>
              <a:t>O autorovi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-"/>
            </a:pPr>
            <a:r>
              <a:rPr lang="sk">
                <a:latin typeface="Spectral Medium"/>
                <a:ea typeface="Spectral Medium"/>
                <a:cs typeface="Spectral Medium"/>
                <a:sym typeface="Spectral Medium"/>
              </a:rPr>
              <a:t>Zamýšľaný cieľ autora 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-"/>
            </a:pPr>
            <a:r>
              <a:rPr lang="sk">
                <a:latin typeface="Spectral Medium"/>
                <a:ea typeface="Spectral Medium"/>
                <a:cs typeface="Spectral Medium"/>
                <a:sym typeface="Spectral Medium"/>
              </a:rPr>
              <a:t>Stručný obsah diela 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-"/>
            </a:pPr>
            <a:r>
              <a:rPr lang="sk">
                <a:latin typeface="Spectral Medium"/>
                <a:ea typeface="Spectral Medium"/>
                <a:cs typeface="Spectral Medium"/>
                <a:sym typeface="Spectral Medium"/>
              </a:rPr>
              <a:t>SWOT analýza 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-"/>
            </a:pPr>
            <a:r>
              <a:rPr lang="sk">
                <a:latin typeface="Spectral Medium"/>
                <a:ea typeface="Spectral Medium"/>
                <a:cs typeface="Spectral Medium"/>
                <a:sym typeface="Spectral Medium"/>
              </a:rPr>
              <a:t>Zdroje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567425" y="249625"/>
            <a:ext cx="2722200" cy="43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100" y="516013"/>
            <a:ext cx="27222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Spectral SemiBold"/>
                <a:ea typeface="Spectral SemiBold"/>
                <a:cs typeface="Spectral SemiBold"/>
                <a:sym typeface="Spectral SemiBold"/>
              </a:rPr>
              <a:t>O autorovi - Thomas HOBBES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59075" y="1232250"/>
            <a:ext cx="7167900" cy="3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sa narodil 5.aprila 1588 v meste Malmesbury.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anglický filozof, teoretik štátu a práva, spoločenskej zmluvy.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prežil svoje detstvo so svojím strýkom,ktorý bol starostom v Malmesbury.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od malička bol veľmi nadaný -  šestročný ovládal gréčtinu a angličtinu.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vdospelosti stal vychovávateľom v šľachtickej rodine Cavendishovcov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914400" lvl="1" indent="-33020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 týmto rodom sú jeho osudy spojené až do konca jeho života.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svojom živote mal možnosť stretnúť s významným filozofom Francisom    Baconom, Galileom Galileim, Reném Descartom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2458500" y="323575"/>
            <a:ext cx="6685500" cy="4229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tvrdí, že každý človek je v prirodzenom stave egoistom.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egoizmus vedie ľudí ku konfliktom - Takže prirodzený stav ľudí je vlastne vojna všetkých proti všetkým.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Tento stav Hobbes charakterizuje tromi vlastnosťami: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panuje v ňom absolútna sloboda,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človek v prirodzenom stave je oslobodený od akýchkoľvek záväzkov,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človek si je sám sebe sudcom.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Jediná možnosť ako sa vyhnúť takémuto stavu je prenechať všetky svoje práva na tretiu osobu, ktorá bude riešiť konflikty za nás.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ďalej opisuje ako vznikne štát, formu zmluvy, ktorú medzi sebou uzatvoria ľudia.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Jeden z najdôležitejších faktorov, ktorý musí byť v súlade aby nenastala občianska vojna je, že svetská a duchovná moc musia spolupracovať, nesmú stáť proti sebe.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0" y="2743200"/>
            <a:ext cx="2781900" cy="19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 dirty="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4000" dirty="0">
                <a:latin typeface="Spectral SemiBold"/>
                <a:ea typeface="Spectral SemiBold"/>
                <a:cs typeface="Spectral SemiBold"/>
                <a:sym typeface="Spectral SemiBold"/>
              </a:rPr>
              <a:t>Zamýšľaný      cieľ autora</a:t>
            </a:r>
            <a:endParaRPr sz="4000" dirty="0"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00" y="0"/>
            <a:ext cx="2437500" cy="29562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Spectral SemiBold"/>
                <a:ea typeface="Spectral SemiBold"/>
                <a:cs typeface="Spectral SemiBold"/>
                <a:sym typeface="Spectral SemiBold"/>
              </a:rPr>
              <a:t>Stručný obsah: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01625"/>
            <a:ext cx="8520600" cy="3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sk" sz="1600">
                <a:latin typeface="Spectral"/>
                <a:ea typeface="Spectral"/>
                <a:cs typeface="Spectral"/>
                <a:sym typeface="Spectral"/>
              </a:rPr>
              <a:t>je jedno z najvýznamnejších diel o politickej teórií.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sk" sz="1600">
                <a:latin typeface="Spectral"/>
                <a:ea typeface="Spectral"/>
                <a:cs typeface="Spectral"/>
                <a:sym typeface="Spectral"/>
              </a:rPr>
              <a:t>toto dielo pozostáva zo štyroch kníh, ktoré sa ďalej delia na kapitoly.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sk" sz="1600">
                <a:latin typeface="Spectral"/>
                <a:ea typeface="Spectral"/>
                <a:cs typeface="Spectral"/>
                <a:sym typeface="Spectral"/>
              </a:rPr>
              <a:t>každá kniha sa bližšie zaoberá inou témou.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 b="1" i="1">
                <a:latin typeface="Spectral"/>
                <a:ea typeface="Spectral"/>
                <a:cs typeface="Spectral"/>
                <a:sym typeface="Spectral"/>
              </a:rPr>
              <a:t>V prvej knihe</a:t>
            </a:r>
            <a:r>
              <a:rPr lang="sk" sz="1600">
                <a:latin typeface="Spectral"/>
                <a:ea typeface="Spectral"/>
                <a:cs typeface="Spectral"/>
                <a:sym typeface="Spectral"/>
              </a:rPr>
              <a:t> sa zameriava najmä na človeka.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>
                <a:latin typeface="Spectral"/>
                <a:ea typeface="Spectral"/>
                <a:cs typeface="Spectral"/>
                <a:sym typeface="Spectral"/>
              </a:rPr>
              <a:t>Píše tu: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sk" sz="1600">
                <a:latin typeface="Spectral"/>
                <a:ea typeface="Spectral"/>
                <a:cs typeface="Spectral"/>
                <a:sym typeface="Spectral"/>
              </a:rPr>
              <a:t>o ľudskom zmýšľaní, poznaní či ľudskej predstavivosti.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sk" sz="1600">
                <a:latin typeface="Spectral"/>
                <a:ea typeface="Spectral"/>
                <a:cs typeface="Spectral"/>
                <a:sym typeface="Spectral"/>
              </a:rPr>
              <a:t> o tom, že človek nie je najviac ovplyvňovaný svojim rozumom alebo mravnosťou, ale najmä svojimi vášňami.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>
                <a:latin typeface="Spectral"/>
                <a:ea typeface="Spectral"/>
                <a:cs typeface="Spectral"/>
                <a:sym typeface="Spectral"/>
              </a:rPr>
              <a:t>Tvrdí, že najprirodzenejšou vlastnosťou človeka je jeho egoizmus a že človek sa vždy rozhodne v prospech svojich osobných záujmov, než záujmov spoločenských.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29050" y="2357525"/>
            <a:ext cx="8685900" cy="247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90250" y="354725"/>
            <a:ext cx="8157000" cy="4186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 b="1" i="1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V druhej knihe</a:t>
            </a: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píše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 štáte,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 tom ako štát vzniká,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 príčinách vzniku štátu,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 tom ako by mal štát podľa neho fungovať.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 b="1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Príčinou vzniku štátu</a:t>
            </a: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je podľa najmä pud ľudskej sebazáchovy, keďže prostredníctvom štátu sa ľudia dostanú zo stavu vojny každého s každým do stavu občianskeho, kde sa ľudia dobrovoľne vzdávajú časti svojej suverenity v prospech štátu.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 b="1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Štát</a:t>
            </a: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by ďalej mal zaručiť dodržiavanie istých zákonov, ktoré pre ľudí majú zaručiť ich bezpečnosť, rozoberá typy štátov, tvrdí, že v skutočnosti existuje len demokracia, aristokracia a absolutistická monarchia, ktorá je podľa neho najvhodnejším typom vlády</a:t>
            </a:r>
            <a:endParaRPr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694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 b="1" i="1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V tretej knihe</a:t>
            </a: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píše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 podstate kresťanského štátu, 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 Medium"/>
              <a:buChar char="-"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 princípoch kresťanskej politiky.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Uvažuje o legitimite niektorých kníh, nachádzajúcich sa v Biblii, veľa sa zaoberá osobou Boha, ktorého popisuje ako nepoznateľného, nekonečného, nepochopiteľného, tvrdí že je príčinou sveta a že aktívne zasahuje, teda stará sa o ľudstvo. Boh je pre neho najvyššou autoritou, najvyšším vládcom.</a:t>
            </a:r>
            <a:endParaRPr sz="1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808800" y="364050"/>
            <a:ext cx="3999900" cy="3354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 b="1" i="1">
                <a:latin typeface="Spectral"/>
                <a:ea typeface="Spectral"/>
                <a:cs typeface="Spectral"/>
                <a:sym typeface="Spectral"/>
              </a:rPr>
              <a:t>V štvrtej knihe</a:t>
            </a:r>
            <a:r>
              <a:rPr lang="sk" sz="16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sk" sz="1600">
                <a:latin typeface="Spectral Medium"/>
                <a:ea typeface="Spectral Medium"/>
                <a:cs typeface="Spectral Medium"/>
                <a:sym typeface="Spectral Medium"/>
              </a:rPr>
              <a:t>sa zaoberá takzvaným „Kráľovstvom Temnôt“, zamýšľa sa nad tým, ako sa Satan snaží spochybniť vieru v Boha. 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latin typeface="Spectral Medium"/>
                <a:ea typeface="Spectral Medium"/>
                <a:cs typeface="Spectral Medium"/>
                <a:sym typeface="Spectral Medium"/>
              </a:rPr>
              <a:t>Píše o nesprávnych výkladoch z písma, ktoré taktiež zavádzajú, a poškodzujú kresťanskú vieru. </a:t>
            </a:r>
            <a:r>
              <a:rPr lang="sk" sz="1800"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73700" y="544150"/>
            <a:ext cx="7596600" cy="8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Spectral SemiBold"/>
                <a:ea typeface="Spectral SemiBold"/>
                <a:cs typeface="Spectral SemiBold"/>
                <a:sym typeface="Spectral SemiBold"/>
              </a:rPr>
              <a:t>Analýza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802300" y="1546225"/>
            <a:ext cx="7596600" cy="30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ectral"/>
              <a:buChar char="-"/>
            </a:pPr>
            <a:r>
              <a:rPr lang="sk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boli veľmi dobre zhrnuté Hobbsove subjektívne myšlienky o štáte, o jeho občanoch, jeho vedení a fungovaní, či dôležitosti náboženstva (v tomto prípade kresťanstva). </a:t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ectral"/>
              <a:buChar char="-"/>
            </a:pPr>
            <a:r>
              <a:rPr lang="sk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Silnou stránkou tohto diela je určite to, že Hobbes si vedel všetky svoje názory dostatočne vyargumentovať a teda neostalo miesto pre žiadne špekulácie, či nejasnosti, to ale neznamená, že všetci museli a musia s jeho názormi súhlasiť. 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Spectral SemiBold"/>
                <a:ea typeface="Spectral SemiBold"/>
                <a:cs typeface="Spectral SemiBold"/>
                <a:sym typeface="Spectral SemiBold"/>
              </a:rPr>
              <a:t>Zdroje: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3748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 dirty="0">
                <a:latin typeface="Spectral Medium"/>
                <a:ea typeface="Spectral Medium"/>
                <a:cs typeface="Spectral Medium"/>
                <a:sym typeface="Spectral Medium"/>
              </a:rPr>
              <a:t>Kniha Leviatan, Thomas Hobbes</a:t>
            </a:r>
            <a:endParaRPr sz="1400" dirty="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 dirty="0" smtClean="0">
                <a:latin typeface="Spectral Medium"/>
                <a:ea typeface="Spectral Medium"/>
                <a:cs typeface="Spectral Medium"/>
                <a:sym typeface="Spectral Medium"/>
              </a:rPr>
              <a:t>http</a:t>
            </a:r>
            <a:r>
              <a:rPr lang="sk" sz="1400" dirty="0">
                <a:latin typeface="Spectral Medium"/>
                <a:ea typeface="Spectral Medium"/>
                <a:cs typeface="Spectral Medium"/>
                <a:sym typeface="Spectral Medium"/>
              </a:rPr>
              <a:t>://referaty.atlas.sk/odborne-humanitne/filozofia/7029/klasicka-novoveka-filozofia---thomas-hobbes-(1588---1679)</a:t>
            </a:r>
            <a:endParaRPr sz="1400" dirty="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642</Words>
  <Application>Microsoft Office PowerPoint</Application>
  <PresentationFormat>Prezentácia na obrazovke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9" baseType="lpstr">
      <vt:lpstr>Arial</vt:lpstr>
      <vt:lpstr>Spectral SemiBold</vt:lpstr>
      <vt:lpstr>Economica</vt:lpstr>
      <vt:lpstr>Spectral ExtraBold</vt:lpstr>
      <vt:lpstr>Spectral Light</vt:lpstr>
      <vt:lpstr>Spectral Medium</vt:lpstr>
      <vt:lpstr>Open Sans</vt:lpstr>
      <vt:lpstr>Spectral</vt:lpstr>
      <vt:lpstr>Luxe</vt:lpstr>
      <vt:lpstr>Thomas HOBBES  LEVIATAN</vt:lpstr>
      <vt:lpstr>Obsah:</vt:lpstr>
      <vt:lpstr>O autorovi - Thomas HOBBES</vt:lpstr>
      <vt:lpstr> Zamýšľaný      cieľ autora</vt:lpstr>
      <vt:lpstr> Stručný obsah:</vt:lpstr>
      <vt:lpstr>V druhej knihe píše  o štáte, o tom ako štát vzniká,  o príčinách vzniku štátu,  o tom ako by mal štát podľa neho fungovať.   Príčinou vzniku štátu je podľa najmä pud ľudskej sebazáchovy, keďže prostredníctvom štátu sa ľudia dostanú zo stavu vojny každého s každým do stavu občianskeho, kde sa ľudia dobrovoľne vzdávajú časti svojej suverenity v prospech štátu.   Štát by ďalej mal zaručiť dodržiavanie istých zákonov, ktoré pre ľudí majú zaručiť ich bezpečnosť, rozoberá typy štátov, tvrdí, že v skutočnosti existuje len demokracia, aristokracia a absolutistická monarchia, ktorá je podľa neho najvhodnejším typom vlády</vt:lpstr>
      <vt:lpstr>Snímka 7</vt:lpstr>
      <vt:lpstr>Analýza</vt:lpstr>
      <vt:lpstr>Zdroje: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Thomas HOBBES  LEVIATAN</dc:title>
  <dc:creator>Užívateľ2</dc:creator>
  <cp:lastModifiedBy>Windows User</cp:lastModifiedBy>
  <cp:revision>3</cp:revision>
  <dcterms:modified xsi:type="dcterms:W3CDTF">2020-10-29T09:18:34Z</dcterms:modified>
</cp:coreProperties>
</file>