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0A52AC-CD50-427C-8E73-B23A0D0FC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23BA9ED-FA00-46A9-B8EF-5D8181B26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48D61C2-44CC-44AB-B4F5-510999C4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3BE1-45BC-496C-9BEF-318571EAE2D9}" type="datetimeFigureOut">
              <a:rPr lang="sk-SK" smtClean="0"/>
              <a:t>08.10.2019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F104243-1CF4-4AB4-AD83-E81E8CF6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AC25091-9B93-4376-A44A-1777432B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C55C-B5CC-4451-8300-9002EF7A08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344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0917F3-592E-4EEE-9F2E-4B7309EE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F6DE0BFB-4B38-45B5-816E-673FE1398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DDC8BE9-49FF-428E-9622-C03C9F0A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3BE1-45BC-496C-9BEF-318571EAE2D9}" type="datetimeFigureOut">
              <a:rPr lang="sk-SK" smtClean="0"/>
              <a:t>08.10.2019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3CC48E8-C992-498E-9269-C2FDF118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C4756E1-4E80-4C46-85EB-DD137BDB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C55C-B5CC-4451-8300-9002EF7A08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201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034EA7AC-1E53-4F48-A3DE-33A442955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A1A4586A-8BAF-4E2F-B595-2F1567644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9C897E8-057F-401D-B692-AC4A2EA5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3BE1-45BC-496C-9BEF-318571EAE2D9}" type="datetimeFigureOut">
              <a:rPr lang="sk-SK" smtClean="0"/>
              <a:t>08.10.2019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6219C49-B36B-4FFA-BB56-C2734041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E4B09EE-A7EA-4FE7-A0FE-54EEA656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C55C-B5CC-4451-8300-9002EF7A08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599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3A01BD-A8AB-4EAE-9279-D97A9C9E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26B4579-B688-4D90-9A52-F50FF6F8C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7FBC516-79BB-4211-A274-B0AF31C1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3BE1-45BC-496C-9BEF-318571EAE2D9}" type="datetimeFigureOut">
              <a:rPr lang="sk-SK" smtClean="0"/>
              <a:t>08.10.2019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977507E-A336-421F-BF3B-BD9A87F9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A0F3167-CCC8-418B-BA73-255872DA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C55C-B5CC-4451-8300-9002EF7A08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685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531FEE-10D5-486A-8A36-00500DBB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B61258FC-1F43-45D0-B7BF-BBA6620DA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FA9971A-CD71-44C6-BF8B-1A44133B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3BE1-45BC-496C-9BEF-318571EAE2D9}" type="datetimeFigureOut">
              <a:rPr lang="sk-SK" smtClean="0"/>
              <a:t>08.10.2019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5E8812E-3DD6-4EE6-B010-597B9634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A28B0FF-A97D-4541-8CDB-C0A7D27A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C55C-B5CC-4451-8300-9002EF7A08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861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A327E-6A50-4724-A0EE-EAD120B1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8FBF8D3-3A6A-4960-84FA-D495D91A2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6CD9592-3585-4CBE-8C73-226A79E51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DA5D15F-A441-48C3-BC5F-B8200EAF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3BE1-45BC-496C-9BEF-318571EAE2D9}" type="datetimeFigureOut">
              <a:rPr lang="sk-SK" smtClean="0"/>
              <a:t>08.10.2019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6706191-B4E8-44CE-8DD5-565FFC9D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3C19C73-22D6-4C0F-B009-C116D638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C55C-B5CC-4451-8300-9002EF7A08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653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A2BA62-C424-4384-A16B-B117904B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24A0C32B-EA46-40B3-958A-E1A5C6E9D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C9F3288-6219-4CBA-8AD5-C6539D108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05F9FD5E-2A86-4DE7-BD3D-22EC12CDE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6E88029-EF2E-4110-A8B1-725A522AE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7CEFC4B8-CEE3-4A8F-8061-11A96A73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3BE1-45BC-496C-9BEF-318571EAE2D9}" type="datetimeFigureOut">
              <a:rPr lang="sk-SK" smtClean="0"/>
              <a:t>08.10.2019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52D75201-2A7B-44D5-AFCF-FC667F59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BAE9C0AE-F7F5-444B-BBA5-88BDCD90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C55C-B5CC-4451-8300-9002EF7A08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50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ED1277-5F68-48B1-962D-7B336CEF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81A63319-A502-4778-ABBB-E9D3DDD2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3BE1-45BC-496C-9BEF-318571EAE2D9}" type="datetimeFigureOut">
              <a:rPr lang="sk-SK" smtClean="0"/>
              <a:t>08.10.2019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FCED4C3C-BF41-4F72-81B1-9E73E607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DDAF7FA-70D7-47A7-A476-129EC4A9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C55C-B5CC-4451-8300-9002EF7A08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613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B570429-D3F4-45EF-AA2B-A226682B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3BE1-45BC-496C-9BEF-318571EAE2D9}" type="datetimeFigureOut">
              <a:rPr lang="sk-SK" smtClean="0"/>
              <a:t>08.10.2019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19EAFD4D-0F39-4E64-A311-B9E383FA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BD453DB-F638-4C9E-87B9-D6194BCE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C55C-B5CC-4451-8300-9002EF7A08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499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4600F0-E36C-4899-B308-C616B6CC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85F483-9318-4EF6-9EDF-E246C34F1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CEDBC77D-366A-4EE4-B7A4-15D9EE298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AFC0773-9501-46E5-BBED-BABC2B97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3BE1-45BC-496C-9BEF-318571EAE2D9}" type="datetimeFigureOut">
              <a:rPr lang="sk-SK" smtClean="0"/>
              <a:t>08.10.2019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101E741-515B-4B04-88F4-12861CA4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C690116-F612-4B61-BCF3-388D4CA5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C55C-B5CC-4451-8300-9002EF7A08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715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DC9EEF-7A2A-4016-8719-D7156202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51FA965C-9317-46A0-845F-01AEA983F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BDFA5906-C499-4AE2-B94F-E46E63975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C32174A-2DAD-47A0-B6E4-AE2ACD1E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3BE1-45BC-496C-9BEF-318571EAE2D9}" type="datetimeFigureOut">
              <a:rPr lang="sk-SK" smtClean="0"/>
              <a:t>08.10.2019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2652BAE-F075-4F9B-8ABF-5DD96575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AF8481C-0BE3-4C55-9F1B-A0D0EA36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C55C-B5CC-4451-8300-9002EF7A08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772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BD7BE5AA-EC2F-40C1-B665-A48CE5F6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68E6CD48-CBC8-4288-BA6D-F32EC5AEF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EEEC114-B39F-4D16-8939-46A49BF05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13BE1-45BC-496C-9BEF-318571EAE2D9}" type="datetimeFigureOut">
              <a:rPr lang="sk-SK" smtClean="0"/>
              <a:t>08.10.2019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CFCE4F0-EFD3-469E-8C52-5DABC0CA3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12D4BBC-BA45-448F-B9EF-12F1E3D3A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FC55C-B5CC-4451-8300-9002EF7A08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717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Lewis_Coser" TargetMode="External"/><Relationship Id="rId2" Type="http://schemas.openxmlformats.org/officeDocument/2006/relationships/hyperlink" Target="https://sk.wikipedia.org/wiki/Ralf_Dahrendor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: Top Corners Rounded 136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4EDD9E6-EF9D-4A2F-9E8D-2B510A82A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940" y="1122363"/>
            <a:ext cx="3971220" cy="3249386"/>
          </a:xfrm>
        </p:spPr>
        <p:txBody>
          <a:bodyPr anchor="ctr">
            <a:normAutofit/>
          </a:bodyPr>
          <a:lstStyle/>
          <a:p>
            <a:pPr algn="l"/>
            <a:r>
              <a:rPr lang="sk-SK" sz="4600">
                <a:solidFill>
                  <a:srgbClr val="FFFFFF"/>
                </a:solidFill>
              </a:rPr>
              <a:t>Teórie konfliktu </a:t>
            </a:r>
            <a:br>
              <a:rPr lang="sk-SK" sz="4600">
                <a:solidFill>
                  <a:srgbClr val="FFFFFF"/>
                </a:solidFill>
              </a:rPr>
            </a:br>
            <a:r>
              <a:rPr lang="sk-SK" sz="4600" b="1">
                <a:solidFill>
                  <a:srgbClr val="FFFFFF"/>
                </a:solidFill>
              </a:rPr>
              <a:t>Lewis Alfred Coser</a:t>
            </a:r>
            <a:r>
              <a:rPr lang="sk-SK" sz="4600">
                <a:solidFill>
                  <a:srgbClr val="FFFFFF"/>
                </a:solidFill>
              </a:rPr>
              <a:t> </a:t>
            </a:r>
            <a:br>
              <a:rPr lang="sk-SK" sz="4600">
                <a:solidFill>
                  <a:srgbClr val="FFFFFF"/>
                </a:solidFill>
              </a:rPr>
            </a:br>
            <a:r>
              <a:rPr lang="sk-SK" sz="4600" b="1">
                <a:solidFill>
                  <a:srgbClr val="FFFFFF"/>
                </a:solidFill>
              </a:rPr>
              <a:t>Ralf Gustav Dahrendorf</a:t>
            </a:r>
            <a:r>
              <a:rPr lang="sk-SK" sz="460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77C5525-8D54-4981-AE19-4D150C260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939" y="4714874"/>
            <a:ext cx="3971221" cy="1240803"/>
          </a:xfrm>
        </p:spPr>
        <p:txBody>
          <a:bodyPr>
            <a:normAutofit/>
          </a:bodyPr>
          <a:lstStyle/>
          <a:p>
            <a:pPr algn="l"/>
            <a:r>
              <a:rPr lang="sk-SK">
                <a:solidFill>
                  <a:srgbClr val="FFFFFF"/>
                </a:solidFill>
              </a:rPr>
              <a:t>Voj. 1. st. Veronika OLEJNÍKOVÁ</a:t>
            </a:r>
          </a:p>
          <a:p>
            <a:pPr algn="l"/>
            <a:r>
              <a:rPr lang="sk-SK">
                <a:solidFill>
                  <a:srgbClr val="FFFFFF"/>
                </a:solidFill>
              </a:rPr>
              <a:t>M11b BOŠ</a:t>
            </a:r>
          </a:p>
        </p:txBody>
      </p:sp>
      <p:sp>
        <p:nvSpPr>
          <p:cNvPr id="139" name="Rectangle: Top Corners Rounded 138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ound Single Corner Rectangle 24">
            <a:extLst>
              <a:ext uri="{FF2B5EF4-FFF2-40B4-BE49-F238E27FC236}">
                <a16:creationId xmlns:a16="http://schemas.microsoft.com/office/drawing/2014/main" id="{3B6BBA54-4CCF-4C90-BA8F-FBD070C8D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40459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Výsledok vyhľadávania obrázkov pre dopyt Lewis Alfred Coser">
            <a:extLst>
              <a:ext uri="{FF2B5EF4-FFF2-40B4-BE49-F238E27FC236}">
                <a16:creationId xmlns:a16="http://schemas.microsoft.com/office/drawing/2014/main" id="{EF829AC7-BDFA-47AA-8BFE-1B35F12EE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2506" y="775380"/>
            <a:ext cx="1693769" cy="237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ound Single Corner Rectangle 22">
            <a:extLst>
              <a:ext uri="{FF2B5EF4-FFF2-40B4-BE49-F238E27FC236}">
                <a16:creationId xmlns:a16="http://schemas.microsoft.com/office/drawing/2014/main" id="{19A96DEC-BAD6-4232-A6BF-B18F0000F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6708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9939" y="4533900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ound Single Corner Rectangle 23">
            <a:extLst>
              <a:ext uri="{FF2B5EF4-FFF2-40B4-BE49-F238E27FC236}">
                <a16:creationId xmlns:a16="http://schemas.microsoft.com/office/drawing/2014/main" id="{37099982-E81B-4256-BEA5-44F378E31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17079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9" name="Round Single Corner Rectangle 25">
            <a:extLst>
              <a:ext uri="{FF2B5EF4-FFF2-40B4-BE49-F238E27FC236}">
                <a16:creationId xmlns:a16="http://schemas.microsoft.com/office/drawing/2014/main" id="{9268920A-0D15-4067-B7B1-91F0BE29A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46708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Výsledok vyhľadávania obrázkov pre dopyt Ralf Gustav Dahrendorf ">
            <a:extLst>
              <a:ext uri="{FF2B5EF4-FFF2-40B4-BE49-F238E27FC236}">
                <a16:creationId xmlns:a16="http://schemas.microsoft.com/office/drawing/2014/main" id="{D2E38F60-F7A8-4D91-9ED7-D9E5C50C1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8022" y="3580441"/>
            <a:ext cx="2375236" cy="237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37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9223A18-FF95-4006-91F0-EC51524F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sk-SK" sz="4000"/>
              <a:t>OBSAH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9B8EFF8-3BD0-4345-814D-A511ECC5F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sk-SK" sz="2000" b="1"/>
              <a:t>Lewis Alfred Coser</a:t>
            </a:r>
            <a:r>
              <a:rPr lang="sk-SK" sz="2000"/>
              <a:t> </a:t>
            </a:r>
          </a:p>
          <a:p>
            <a:pPr marL="0" indent="0">
              <a:buNone/>
            </a:pPr>
            <a:endParaRPr lang="sk-SK" sz="2000"/>
          </a:p>
          <a:p>
            <a:r>
              <a:rPr lang="sk-SK" sz="2000" b="1"/>
              <a:t>Ralf Gustav Dahrendorf</a:t>
            </a:r>
          </a:p>
          <a:p>
            <a:endParaRPr lang="sk-SK" sz="2000" b="1"/>
          </a:p>
          <a:p>
            <a:r>
              <a:rPr lang="sk-SK" sz="2000" b="1"/>
              <a:t>Použitá literatúra</a:t>
            </a:r>
            <a:endParaRPr lang="sk-SK" sz="2000"/>
          </a:p>
        </p:txBody>
      </p:sp>
    </p:spTree>
    <p:extLst>
      <p:ext uri="{BB962C8B-B14F-4D97-AF65-F5344CB8AC3E}">
        <p14:creationId xmlns:p14="http://schemas.microsoft.com/office/powerpoint/2010/main" val="1967712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83E88A-10AB-4160-988C-C960BA1C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sk-SK" b="1" dirty="0" err="1"/>
              <a:t>Lewis</a:t>
            </a:r>
            <a:r>
              <a:rPr lang="sk-SK" b="1" dirty="0"/>
              <a:t> </a:t>
            </a:r>
            <a:r>
              <a:rPr lang="sk-SK" b="1" dirty="0" err="1"/>
              <a:t>Alfred</a:t>
            </a:r>
            <a:r>
              <a:rPr lang="sk-SK" b="1" dirty="0"/>
              <a:t> </a:t>
            </a:r>
            <a:r>
              <a:rPr lang="sk-SK" b="1" dirty="0" err="1"/>
              <a:t>Coser</a:t>
            </a:r>
            <a:r>
              <a:rPr lang="sk-SK" dirty="0"/>
              <a:t> 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9976C78-CCFF-4368-919C-3E7E3A24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sk-SK" sz="1800"/>
              <a:t>rodným menom </a:t>
            </a:r>
            <a:r>
              <a:rPr lang="sk-SK" sz="1800" b="1"/>
              <a:t>Ludwig Cohen</a:t>
            </a:r>
            <a:r>
              <a:rPr lang="sk-SK" sz="1800"/>
              <a:t> </a:t>
            </a:r>
          </a:p>
          <a:p>
            <a:endParaRPr lang="sk-SK" sz="1800"/>
          </a:p>
          <a:p>
            <a:r>
              <a:rPr lang="sk-SK" sz="1800"/>
              <a:t>bol americký sociológ židovského pôvodu </a:t>
            </a:r>
          </a:p>
          <a:p>
            <a:endParaRPr lang="sk-SK" sz="1800"/>
          </a:p>
          <a:p>
            <a:r>
              <a:rPr lang="sk-SK" sz="1800" i="1"/>
              <a:t>The Functions of Social Conflict</a:t>
            </a:r>
            <a:r>
              <a:rPr lang="sk-SK" sz="1800"/>
              <a:t> 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Výsledok vyhľadávania obrázkov pre dopyt Lewis Alfred Coser">
            <a:extLst>
              <a:ext uri="{FF2B5EF4-FFF2-40B4-BE49-F238E27FC236}">
                <a16:creationId xmlns:a16="http://schemas.microsoft.com/office/drawing/2014/main" id="{04D4FEBE-AECF-435B-9118-C9B1FA4057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6" r="19429"/>
          <a:stretch/>
        </p:blipFill>
        <p:spPr bwMode="auto"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651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A6B422C-22FC-47A7-AED5-B2068F5D0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sk-SK" sz="4000" b="1"/>
              <a:t>Lewis Alfred Coser – teória konfliktu</a:t>
            </a:r>
            <a:endParaRPr lang="sk-SK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F79163A-5986-4181-9051-502E5B945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sk-SK" sz="2000"/>
              <a:t>Významne prispel k rozvoju teórie konfliktov.</a:t>
            </a:r>
          </a:p>
          <a:p>
            <a:endParaRPr lang="sk-SK" sz="2000"/>
          </a:p>
          <a:p>
            <a:r>
              <a:rPr lang="sk-SK" sz="2000"/>
              <a:t>Absencia konfliktu v spoločnosti nie je teda indikátorom stability.</a:t>
            </a:r>
          </a:p>
          <a:p>
            <a:endParaRPr lang="sk-SK" sz="2000"/>
          </a:p>
          <a:p>
            <a:r>
              <a:rPr lang="sk-SK" sz="2000"/>
              <a:t>antagonistická kooperácia</a:t>
            </a:r>
          </a:p>
          <a:p>
            <a:endParaRPr lang="sk-SK" sz="2000"/>
          </a:p>
          <a:p>
            <a:r>
              <a:rPr lang="sk-SK" sz="2000"/>
              <a:t>Nerealistické konflikty podľa neho spoločnosť neposilňujú, ale deštruujú.</a:t>
            </a:r>
          </a:p>
        </p:txBody>
      </p:sp>
    </p:spTree>
    <p:extLst>
      <p:ext uri="{BB962C8B-B14F-4D97-AF65-F5344CB8AC3E}">
        <p14:creationId xmlns:p14="http://schemas.microsoft.com/office/powerpoint/2010/main" val="539514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C82E0A-988B-4162-A566-037FD7687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sk-SK" b="1" dirty="0" err="1"/>
              <a:t>Ralf</a:t>
            </a:r>
            <a:r>
              <a:rPr lang="sk-SK" b="1" dirty="0"/>
              <a:t> </a:t>
            </a:r>
            <a:r>
              <a:rPr lang="sk-SK" b="1" dirty="0" err="1"/>
              <a:t>Gustav</a:t>
            </a:r>
            <a:r>
              <a:rPr lang="sk-SK" b="1" dirty="0"/>
              <a:t> </a:t>
            </a:r>
            <a:r>
              <a:rPr lang="sk-SK" b="1" dirty="0" err="1"/>
              <a:t>Dahrendorf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75ECB50-F0F8-46AC-BE98-4A7A9212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sk-SK" sz="1800"/>
              <a:t>nemecko-britský sociológ, politológ, filozof a liberálny politik.</a:t>
            </a:r>
          </a:p>
          <a:p>
            <a:endParaRPr lang="sk-SK" sz="1800"/>
          </a:p>
          <a:p>
            <a:r>
              <a:rPr lang="sk-SK" sz="1800"/>
              <a:t>Narodil sa v Hamburgu.</a:t>
            </a:r>
          </a:p>
          <a:p>
            <a:endParaRPr lang="sk-SK" sz="1800"/>
          </a:p>
          <a:p>
            <a:r>
              <a:rPr lang="sk-SK" sz="1800"/>
              <a:t>doktorát z filozofie.</a:t>
            </a:r>
          </a:p>
          <a:p>
            <a:endParaRPr lang="sk-SK" sz="1800"/>
          </a:p>
          <a:p>
            <a:r>
              <a:rPr lang="sk-SK" sz="1800"/>
              <a:t>rektor ústavu St. Antony College oxfordskej univerzity.</a:t>
            </a:r>
          </a:p>
          <a:p>
            <a:pPr marL="0" indent="0">
              <a:buNone/>
            </a:pPr>
            <a:endParaRPr lang="sk-SK" sz="180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Výsledok vyhľadávania obrázkov pre dopyt Ralf Gustav Dahrendorf ">
            <a:extLst>
              <a:ext uri="{FF2B5EF4-FFF2-40B4-BE49-F238E27FC236}">
                <a16:creationId xmlns:a16="http://schemas.microsoft.com/office/drawing/2014/main" id="{4F21AF99-B3EC-4CEE-A0A6-A16076A664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52"/>
          <a:stretch/>
        </p:blipFill>
        <p:spPr bwMode="auto"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487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D819CAB-DE37-420B-B5B3-3FEF4CD1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sk-SK" sz="4000" b="1"/>
              <a:t>Ralf Gustav Dahrendorf – teória konfliktu</a:t>
            </a:r>
            <a:endParaRPr lang="sk-SK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EDD7523-ACC4-4B69-A3CE-0C56F805F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sk-SK" sz="2000"/>
              <a:t>Zaoberal sa objasnením zdrojov konfliktu.</a:t>
            </a:r>
          </a:p>
          <a:p>
            <a:endParaRPr lang="sk-SK" sz="2000"/>
          </a:p>
          <a:p>
            <a:r>
              <a:rPr lang="sk-SK" sz="2000"/>
              <a:t>Moderný sociálny konflikt predstavuje boj medzi ekonomickými a politickými silami.</a:t>
            </a:r>
          </a:p>
          <a:p>
            <a:endParaRPr lang="sk-SK" sz="2000"/>
          </a:p>
          <a:p>
            <a:r>
              <a:rPr lang="sk-SK" sz="2000"/>
              <a:t>Konflikt ako nástroj spoločenskej zmeny.</a:t>
            </a:r>
          </a:p>
          <a:p>
            <a:endParaRPr lang="sk-SK" sz="2000"/>
          </a:p>
        </p:txBody>
      </p:sp>
    </p:spTree>
    <p:extLst>
      <p:ext uri="{BB962C8B-B14F-4D97-AF65-F5344CB8AC3E}">
        <p14:creationId xmlns:p14="http://schemas.microsoft.com/office/powerpoint/2010/main" val="18326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199207A-9B05-41BF-A4A9-041E2E5D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sk-SK" sz="4000" b="1"/>
              <a:t>Použitá literatúra</a:t>
            </a:r>
            <a:endParaRPr lang="sk-SK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1B59327-8A55-4F87-B2F4-B3D25F068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sk-SK" sz="2000"/>
          </a:p>
          <a:p>
            <a:r>
              <a:rPr lang="sk-SK" sz="2000"/>
              <a:t> </a:t>
            </a:r>
            <a:r>
              <a:rPr lang="sk-SK" sz="2000" b="1"/>
              <a:t>KAZANSKÝ R. ,IVANČÍKR., </a:t>
            </a:r>
            <a:r>
              <a:rPr lang="sk-SK" sz="2000"/>
              <a:t> </a:t>
            </a:r>
            <a:r>
              <a:rPr lang="sk-SK" sz="2000" b="1"/>
              <a:t>KAZANSKÝ TEORETICKÉ VÝCHODISKÁ SKÚMANIA KONFLIKTOV</a:t>
            </a:r>
            <a:endParaRPr lang="sk-SK" sz="2000">
              <a:hlinkClick r:id="rId2"/>
            </a:endParaRPr>
          </a:p>
          <a:p>
            <a:endParaRPr lang="sk-SK" sz="2000">
              <a:hlinkClick r:id="rId2"/>
            </a:endParaRPr>
          </a:p>
          <a:p>
            <a:r>
              <a:rPr lang="sk-SK" sz="2000">
                <a:hlinkClick r:id="rId2"/>
              </a:rPr>
              <a:t>https://sk.wikipedia.org/wiki/Ralf_Dahrendorf</a:t>
            </a:r>
            <a:endParaRPr lang="sk-SK" sz="2000"/>
          </a:p>
          <a:p>
            <a:endParaRPr lang="sk-SK" sz="2000"/>
          </a:p>
          <a:p>
            <a:r>
              <a:rPr lang="sk-SK" sz="2000">
                <a:hlinkClick r:id="rId3"/>
              </a:rPr>
              <a:t>https://cs.wikipedia.org/wiki/Lewis_Coser</a:t>
            </a:r>
            <a:endParaRPr lang="sk-SK" sz="2000"/>
          </a:p>
        </p:txBody>
      </p:sp>
    </p:spTree>
    <p:extLst>
      <p:ext uri="{BB962C8B-B14F-4D97-AF65-F5344CB8AC3E}">
        <p14:creationId xmlns:p14="http://schemas.microsoft.com/office/powerpoint/2010/main" val="3349365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8DAFDCB2-A5E9-47BA-8BA0-2AFC41AD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Ďakujem za pozornosť!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5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Širokouhlá</PresentationFormat>
  <Paragraphs>45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Motív balíka Office</vt:lpstr>
      <vt:lpstr>Teórie konfliktu  Lewis Alfred Coser  Ralf Gustav Dahrendorf </vt:lpstr>
      <vt:lpstr>OBSAH </vt:lpstr>
      <vt:lpstr>Lewis Alfred Coser </vt:lpstr>
      <vt:lpstr>Lewis Alfred Coser – teória konfliktu</vt:lpstr>
      <vt:lpstr>Ralf Gustav Dahrendorf</vt:lpstr>
      <vt:lpstr>Ralf Gustav Dahrendorf – teória konfliktu</vt:lpstr>
      <vt:lpstr>Použitá literatúra</vt:lpstr>
      <vt:lpstr>Ďakujem za pozornosť!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Teórie konfliktu  Lewis Alfred Coser  Ralf Gustav Dahrendorf </dc:title>
  <dc:creator>Veronika Olejníková</dc:creator>
  <cp:lastModifiedBy>Veronika Olejníková</cp:lastModifiedBy>
  <cp:revision>1</cp:revision>
  <dcterms:created xsi:type="dcterms:W3CDTF">2019-10-08T17:23:56Z</dcterms:created>
  <dcterms:modified xsi:type="dcterms:W3CDTF">2019-10-08T17:23:58Z</dcterms:modified>
</cp:coreProperties>
</file>