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5597-C001-4FEC-9062-1956DF749A7E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46AA-C4DC-4E7D-805F-3635596878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113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5597-C001-4FEC-9062-1956DF749A7E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46AA-C4DC-4E7D-805F-3635596878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4986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5597-C001-4FEC-9062-1956DF749A7E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46AA-C4DC-4E7D-805F-3635596878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389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5597-C001-4FEC-9062-1956DF749A7E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46AA-C4DC-4E7D-805F-3635596878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292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5597-C001-4FEC-9062-1956DF749A7E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46AA-C4DC-4E7D-805F-3635596878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672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5597-C001-4FEC-9062-1956DF749A7E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46AA-C4DC-4E7D-805F-3635596878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156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5597-C001-4FEC-9062-1956DF749A7E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46AA-C4DC-4E7D-805F-3635596878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1143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5597-C001-4FEC-9062-1956DF749A7E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46AA-C4DC-4E7D-805F-3635596878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784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5597-C001-4FEC-9062-1956DF749A7E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46AA-C4DC-4E7D-805F-3635596878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357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5597-C001-4FEC-9062-1956DF749A7E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46AA-C4DC-4E7D-805F-3635596878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8663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5597-C001-4FEC-9062-1956DF749A7E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46AA-C4DC-4E7D-805F-3635596878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4264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55597-C001-4FEC-9062-1956DF749A7E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C46AA-C4DC-4E7D-805F-3635596878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475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hMlH6_r3K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hlinkClick r:id="rId2"/>
              </a:rPr>
              <a:t>https://www.youtube.com/watch?v=HhMlH6_r3K4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708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410" t="30697" r="21434" b="19340"/>
          <a:stretch/>
        </p:blipFill>
        <p:spPr>
          <a:xfrm>
            <a:off x="167644" y="0"/>
            <a:ext cx="12024356" cy="601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10754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Širokouhlá</PresentationFormat>
  <Paragraphs>1</Paragraphs>
  <Slides>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Motív Office</vt:lpstr>
      <vt:lpstr>https://www.youtube.com/watch?v=HhMlH6_r3K4 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https://www.youtube.com/watch?v=HhMlH6_r3K4 </dc:title>
  <dc:creator>Skola</dc:creator>
  <cp:lastModifiedBy>Skola</cp:lastModifiedBy>
  <cp:revision>2</cp:revision>
  <dcterms:created xsi:type="dcterms:W3CDTF">2021-10-09T17:49:20Z</dcterms:created>
  <dcterms:modified xsi:type="dcterms:W3CDTF">2021-10-09T17:50:43Z</dcterms:modified>
</cp:coreProperties>
</file>