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69C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95116FA-AA36-46F4-887C-766CF2AA05EC}" type="datetimeFigureOut">
              <a:rPr lang="sk-SK" smtClean="0"/>
              <a:t>10. 9. 2020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91E483-07C9-45BC-8BFA-8769B65EAD5A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16FA-AA36-46F4-887C-766CF2AA05EC}" type="datetimeFigureOut">
              <a:rPr lang="sk-SK" smtClean="0"/>
              <a:t>10. 9. 2020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E483-07C9-45BC-8BFA-8769B65EAD5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95116FA-AA36-46F4-887C-766CF2AA05EC}" type="datetimeFigureOut">
              <a:rPr lang="sk-SK" smtClean="0"/>
              <a:t>10. 9. 2020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Obdĺžni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691E483-07C9-45BC-8BFA-8769B65EAD5A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16FA-AA36-46F4-887C-766CF2AA05EC}" type="datetimeFigureOut">
              <a:rPr lang="sk-SK" smtClean="0"/>
              <a:t>10. 9. 2020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91E483-07C9-45BC-8BFA-8769B65EAD5A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7" name="Obdĺžni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16FA-AA36-46F4-887C-766CF2AA05EC}" type="datetimeFigureOut">
              <a:rPr lang="sk-SK" smtClean="0"/>
              <a:t>10. 9. 2020</a:t>
            </a:fld>
            <a:endParaRPr lang="sk-SK"/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691E483-07C9-45BC-8BFA-8769B65EAD5A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Zástupný symbol päty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95116FA-AA36-46F4-887C-766CF2AA05EC}" type="datetimeFigureOut">
              <a:rPr lang="sk-SK" smtClean="0"/>
              <a:t>10. 9. 2020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691E483-07C9-45BC-8BFA-8769B65EAD5A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95116FA-AA36-46F4-887C-766CF2AA05EC}" type="datetimeFigureOut">
              <a:rPr lang="sk-SK" smtClean="0"/>
              <a:t>10. 9. 2020</a:t>
            </a:fld>
            <a:endParaRPr lang="sk-SK"/>
          </a:p>
        </p:txBody>
      </p:sp>
      <p:sp>
        <p:nvSpPr>
          <p:cNvPr id="12" name="Zástupný symbol čísla snímky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691E483-07C9-45BC-8BFA-8769B65EAD5A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Zástupný symbol päty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sk-SK"/>
          </a:p>
        </p:txBody>
      </p:sp>
      <p:sp>
        <p:nvSpPr>
          <p:cNvPr id="16" name="Zástupný symbol textu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5" name="Zástupný symbol textu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16FA-AA36-46F4-887C-766CF2AA05EC}" type="datetimeFigureOut">
              <a:rPr lang="sk-SK" smtClean="0"/>
              <a:t>10. 9. 2020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91E483-07C9-45BC-8BFA-8769B65EAD5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16FA-AA36-46F4-887C-766CF2AA05EC}" type="datetimeFigureOut">
              <a:rPr lang="sk-SK" smtClean="0"/>
              <a:t>10. 9. 2020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91E483-07C9-45BC-8BFA-8769B65EAD5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16FA-AA36-46F4-887C-766CF2AA05EC}" type="datetimeFigureOut">
              <a:rPr lang="sk-SK" smtClean="0"/>
              <a:t>10. 9. 2020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91E483-07C9-45BC-8BFA-8769B65EAD5A}" type="slidenum">
              <a:rPr lang="sk-SK" smtClean="0"/>
              <a:t>‹#›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Obdĺžni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Obdĺžni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95116FA-AA36-46F4-887C-766CF2AA05EC}" type="datetimeFigureOut">
              <a:rPr lang="sk-SK" smtClean="0"/>
              <a:t>10. 9. 2020</a:t>
            </a:fld>
            <a:endParaRPr lang="sk-SK"/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691E483-07C9-45BC-8BFA-8769B65EAD5A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Zástupný symbol päty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5116FA-AA36-46F4-887C-766CF2AA05EC}" type="datetimeFigureOut">
              <a:rPr lang="sk-SK" smtClean="0"/>
              <a:t>10. 9. 2020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Obdĺžni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691E483-07C9-45BC-8BFA-8769B65EAD5A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69CF23"/>
                </a:solidFill>
              </a:rPr>
              <a:t>PravekÉ</a:t>
            </a:r>
            <a:r>
              <a:rPr lang="sk-SK" dirty="0" smtClean="0">
                <a:solidFill>
                  <a:srgbClr val="69CF23"/>
                </a:solidFill>
              </a:rPr>
              <a:t> hudobné </a:t>
            </a:r>
            <a:r>
              <a:rPr lang="sk-SK" sz="6600" dirty="0" smtClean="0">
                <a:solidFill>
                  <a:srgbClr val="69CF23"/>
                </a:solidFill>
              </a:rPr>
              <a:t>nástroje</a:t>
            </a:r>
            <a:endParaRPr lang="sk-SK" sz="6600" dirty="0">
              <a:solidFill>
                <a:srgbClr val="69CF23"/>
              </a:solidFill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„praveké nástroje“ z dielne detí</a:t>
            </a:r>
            <a:endParaRPr lang="sk-SK" sz="3200" dirty="0"/>
          </a:p>
        </p:txBody>
      </p:sp>
      <p:pic>
        <p:nvPicPr>
          <p:cNvPr id="4" name="Zástupný symbol obsahu 3" descr="rôzn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1556792"/>
            <a:ext cx="5472608" cy="3641771"/>
          </a:xfrm>
        </p:spPr>
      </p:pic>
      <p:sp>
        <p:nvSpPr>
          <p:cNvPr id="5" name="BlokTextu 4"/>
          <p:cNvSpPr txBox="1"/>
          <p:nvPr/>
        </p:nvSpPr>
        <p:spPr>
          <a:xfrm>
            <a:off x="251520" y="5342158"/>
            <a:ext cx="71657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 smtClean="0"/>
              <a:t>ĎAKUJEM ZA POZORNOSŤ !</a:t>
            </a:r>
            <a:endParaRPr lang="sk-SK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2</a:t>
            </a:r>
            <a:r>
              <a:rPr lang="sk-SK" sz="3200" dirty="0" smtClean="0"/>
              <a:t>0 000 rokov </a:t>
            </a:r>
            <a:r>
              <a:rPr lang="sk-SK" sz="3200" dirty="0" err="1" smtClean="0"/>
              <a:t>p.n.l</a:t>
            </a:r>
            <a:r>
              <a:rPr lang="sk-SK" sz="3200" dirty="0" smtClean="0"/>
              <a:t>.- </a:t>
            </a:r>
            <a:r>
              <a:rPr lang="sk-SK" sz="3200" dirty="0" err="1" smtClean="0"/>
              <a:t>Ukraina</a:t>
            </a:r>
            <a:r>
              <a:rPr lang="sk-SK" sz="3200" dirty="0" smtClean="0"/>
              <a:t>- lopatka, stehenná kosť, panvička</a:t>
            </a:r>
            <a:endParaRPr lang="sk-SK" dirty="0"/>
          </a:p>
        </p:txBody>
      </p:sp>
      <p:pic>
        <p:nvPicPr>
          <p:cNvPr id="4" name="Zástupný symbol obsahu 3" descr="panva,stehenná a lopatk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1113194"/>
            <a:ext cx="4680520" cy="56671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Flauty z kostí- Nemecko- pred 36 000 rokmi</a:t>
            </a:r>
            <a:endParaRPr lang="sk-SK" sz="3200" dirty="0"/>
          </a:p>
        </p:txBody>
      </p:sp>
      <p:pic>
        <p:nvPicPr>
          <p:cNvPr id="4" name="Zástupný symbol obsahu 3" descr="flauta z kosti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9840" y="1988840"/>
            <a:ext cx="4416491" cy="3312368"/>
          </a:xfrm>
        </p:spPr>
      </p:pic>
      <p:pic>
        <p:nvPicPr>
          <p:cNvPr id="5" name="Obrázok 4" descr="píšťaly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26894" y="1700808"/>
            <a:ext cx="4193578" cy="41935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Píšťala s husacej stehennej kosti</a:t>
            </a:r>
            <a:endParaRPr lang="sk-SK" sz="3600" dirty="0"/>
          </a:p>
        </p:txBody>
      </p:sp>
      <p:pic>
        <p:nvPicPr>
          <p:cNvPr id="4" name="Zástupný symbol obsahu 3" descr="píšťal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600200"/>
            <a:ext cx="7936302" cy="52578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Píšťaly z </a:t>
            </a:r>
            <a:r>
              <a:rPr lang="sk-SK" sz="3200" dirty="0" err="1" smtClean="0"/>
              <a:t>mamutoviny</a:t>
            </a:r>
            <a:r>
              <a:rPr lang="sk-SK" sz="3200" dirty="0" smtClean="0"/>
              <a:t> a rohy</a:t>
            </a:r>
            <a:endParaRPr lang="sk-SK" sz="3200" dirty="0"/>
          </a:p>
        </p:txBody>
      </p:sp>
      <p:pic>
        <p:nvPicPr>
          <p:cNvPr id="4" name="Zástupný symbol obsahu 3" descr="drevené píšťaly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844824"/>
            <a:ext cx="3240360" cy="4791805"/>
          </a:xfrm>
        </p:spPr>
      </p:pic>
      <p:pic>
        <p:nvPicPr>
          <p:cNvPr id="5" name="Obrázok 4" descr="dychové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61079" y="1988840"/>
            <a:ext cx="5239967" cy="3960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err="1" smtClean="0"/>
              <a:t>Chrastítka</a:t>
            </a:r>
            <a:r>
              <a:rPr lang="sk-SK" sz="3200" dirty="0" smtClean="0"/>
              <a:t>,  zvonkohry...</a:t>
            </a:r>
            <a:endParaRPr lang="sk-SK" sz="3200" dirty="0"/>
          </a:p>
        </p:txBody>
      </p:sp>
      <p:pic>
        <p:nvPicPr>
          <p:cNvPr id="4" name="Zástupný symbol obsahu 3" descr="hrebene mamutovin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581938"/>
            <a:ext cx="3397321" cy="4799390"/>
          </a:xfrm>
        </p:spPr>
      </p:pic>
      <p:pic>
        <p:nvPicPr>
          <p:cNvPr id="5" name="Obrázok 4" descr="harf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2780928"/>
            <a:ext cx="5090608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3600" dirty="0" err="1" smtClean="0"/>
              <a:t>Chrastítka</a:t>
            </a:r>
            <a:r>
              <a:rPr lang="sk-SK" sz="3600" dirty="0" smtClean="0"/>
              <a:t> z kostí, dreva, lopatky, kamienkov...</a:t>
            </a:r>
            <a:endParaRPr lang="sk-SK" sz="3600" dirty="0"/>
          </a:p>
        </p:txBody>
      </p:sp>
      <p:pic>
        <p:nvPicPr>
          <p:cNvPr id="4" name="Zástupný symbol obsahu 3" descr="chrastítk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 rot="16200000">
            <a:off x="1077899" y="730415"/>
            <a:ext cx="2304256" cy="4101027"/>
          </a:xfrm>
        </p:spPr>
      </p:pic>
      <p:pic>
        <p:nvPicPr>
          <p:cNvPr id="5" name="Obrázok 4" descr="chrastítko z lopatk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1628800"/>
            <a:ext cx="3977554" cy="3977554"/>
          </a:xfrm>
          <a:prstGeom prst="rect">
            <a:avLst/>
          </a:prstGeom>
        </p:spPr>
      </p:pic>
      <p:pic>
        <p:nvPicPr>
          <p:cNvPr id="6" name="Obrázok 5" descr="hrkaci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4293096"/>
            <a:ext cx="4922590" cy="19442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Bubny štrbinové, blanové...</a:t>
            </a:r>
            <a:endParaRPr lang="sk-SK" sz="3200" dirty="0"/>
          </a:p>
        </p:txBody>
      </p:sp>
      <p:pic>
        <p:nvPicPr>
          <p:cNvPr id="4" name="Zástupný symbol obsahu 3" descr="bubny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988840"/>
            <a:ext cx="4710585" cy="3528392"/>
          </a:xfrm>
        </p:spPr>
      </p:pic>
      <p:pic>
        <p:nvPicPr>
          <p:cNvPr id="5" name="Obrázok 4" descr="úderné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1670" y="2564904"/>
            <a:ext cx="3941510" cy="29523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3200" dirty="0" smtClean="0"/>
              <a:t>Dôkaz o existencii hudobných nástrojov v jaskyni 3 bratov- FR</a:t>
            </a:r>
            <a:endParaRPr lang="sk-SK" sz="3200" dirty="0"/>
          </a:p>
        </p:txBody>
      </p:sp>
      <p:pic>
        <p:nvPicPr>
          <p:cNvPr id="4" name="Zástupný symbol obsahu 3" descr="nástroje na sten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988840"/>
            <a:ext cx="6371724" cy="424009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36</TotalTime>
  <Words>73</Words>
  <Application>Microsoft Office PowerPoint</Application>
  <PresentationFormat>Prezentácia na obrazovke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Medián</vt:lpstr>
      <vt:lpstr>PravekÉ hudobné nástroje</vt:lpstr>
      <vt:lpstr>20 000 rokov p.n.l.- Ukraina- lopatka, stehenná kosť, panvička</vt:lpstr>
      <vt:lpstr>Flauty z kostí- Nemecko- pred 36 000 rokmi</vt:lpstr>
      <vt:lpstr>Píšťala s husacej stehennej kosti</vt:lpstr>
      <vt:lpstr>Píšťaly z mamutoviny a rohy</vt:lpstr>
      <vt:lpstr>Chrastítka,  zvonkohry...</vt:lpstr>
      <vt:lpstr>Chrastítka z kostí, dreva, lopatky, kamienkov...</vt:lpstr>
      <vt:lpstr>Bubny štrbinové, blanové...</vt:lpstr>
      <vt:lpstr>Dôkaz o existencii hudobných nástrojov v jaskyni 3 bratov- FR</vt:lpstr>
      <vt:lpstr>„praveké nástroje“ z dielne detí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PravekÉ hudobné nástroje</dc:title>
  <dc:creator>maria</dc:creator>
  <cp:lastModifiedBy>Guest</cp:lastModifiedBy>
  <cp:revision>2</cp:revision>
  <dcterms:created xsi:type="dcterms:W3CDTF">2019-09-11T19:37:45Z</dcterms:created>
  <dcterms:modified xsi:type="dcterms:W3CDTF">2020-09-10T08:04:31Z</dcterms:modified>
</cp:coreProperties>
</file>