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2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95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1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424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83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936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25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5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59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0553-598A-4508-959A-94D47691507E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E775-2C2C-43D0-BA0E-B2897C0B03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35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DfM52Ckq9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Vonkajšie geologické činitele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https://www.youtube.com/watch?v=gDfM52Ckq9c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844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23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411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9" t="18085" r="44934" b="34549"/>
          <a:stretch/>
        </p:blipFill>
        <p:spPr>
          <a:xfrm>
            <a:off x="591457" y="553810"/>
            <a:ext cx="11407724" cy="58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5535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</Words>
  <Application>Microsoft Office PowerPoint</Application>
  <PresentationFormat>Širokouhlá</PresentationFormat>
  <Paragraphs>2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Vonkajšie geologické činitele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ucitel</cp:lastModifiedBy>
  <cp:revision>4</cp:revision>
  <dcterms:created xsi:type="dcterms:W3CDTF">2024-03-04T19:21:59Z</dcterms:created>
  <dcterms:modified xsi:type="dcterms:W3CDTF">2024-03-05T08:34:28Z</dcterms:modified>
</cp:coreProperties>
</file>