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51D2-75AA-4612-A8E6-927FBE8F6133}" type="datetimeFigureOut">
              <a:rPr lang="sk-SK" smtClean="0"/>
              <a:t>27.03.2020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1E8507-C842-43A6-9341-04837DA7A9AA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51D2-75AA-4612-A8E6-927FBE8F6133}" type="datetimeFigureOut">
              <a:rPr lang="sk-SK" smtClean="0"/>
              <a:t>27.03.2020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8507-C842-43A6-9341-04837DA7A9A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51D2-75AA-4612-A8E6-927FBE8F6133}" type="datetimeFigureOut">
              <a:rPr lang="sk-SK" smtClean="0"/>
              <a:t>27.03.2020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8507-C842-43A6-9341-04837DA7A9A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79451D2-75AA-4612-A8E6-927FBE8F6133}" type="datetimeFigureOut">
              <a:rPr lang="sk-SK" smtClean="0"/>
              <a:t>27.03.2020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FE1E8507-C842-43A6-9341-04837DA7A9AA}" type="slidenum">
              <a:rPr lang="sk-SK" smtClean="0"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51D2-75AA-4612-A8E6-927FBE8F6133}" type="datetimeFigureOut">
              <a:rPr lang="sk-SK" smtClean="0"/>
              <a:t>27.03.2020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8507-C842-43A6-9341-04837DA7A9AA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51D2-75AA-4612-A8E6-927FBE8F6133}" type="datetimeFigureOut">
              <a:rPr lang="sk-SK" smtClean="0"/>
              <a:t>27.03.2020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8507-C842-43A6-9341-04837DA7A9AA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8507-C842-43A6-9341-04837DA7A9AA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51D2-75AA-4612-A8E6-927FBE8F6133}" type="datetimeFigureOut">
              <a:rPr lang="sk-SK" smtClean="0"/>
              <a:t>27.03.2020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51D2-75AA-4612-A8E6-927FBE8F6133}" type="datetimeFigureOut">
              <a:rPr lang="sk-SK" smtClean="0"/>
              <a:t>27.03.2020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8507-C842-43A6-9341-04837DA7A9AA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51D2-75AA-4612-A8E6-927FBE8F6133}" type="datetimeFigureOut">
              <a:rPr lang="sk-SK" smtClean="0"/>
              <a:t>27.03.2020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8507-C842-43A6-9341-04837DA7A9A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79451D2-75AA-4612-A8E6-927FBE8F6133}" type="datetimeFigureOut">
              <a:rPr lang="sk-SK" smtClean="0"/>
              <a:t>27.03.2020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1E8507-C842-43A6-9341-04837DA7A9AA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51D2-75AA-4612-A8E6-927FBE8F6133}" type="datetimeFigureOut">
              <a:rPr lang="sk-SK" smtClean="0"/>
              <a:t>27.03.2020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1E8507-C842-43A6-9341-04837DA7A9AA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79451D2-75AA-4612-A8E6-927FBE8F6133}" type="datetimeFigureOut">
              <a:rPr lang="sk-SK" smtClean="0"/>
              <a:t>27.03.2020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FE1E8507-C842-43A6-9341-04837DA7A9AA}" type="slidenum">
              <a:rPr lang="sk-SK" smtClean="0"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Každá ľudská bytosť je jedinečná osobnosť</a:t>
            </a:r>
            <a:endParaRPr lang="sk-SK" dirty="0"/>
          </a:p>
        </p:txBody>
      </p:sp>
      <p:pic>
        <p:nvPicPr>
          <p:cNvPr id="4" name="Obrázok 3" descr="psychologi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4900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Doteraz ste sa stretávali s pojmom osobnosť vtedy, keď sa ním označoval nejaký významný človek...ale </a:t>
            </a:r>
            <a:r>
              <a:rPr lang="sk-SK" b="1" dirty="0" smtClean="0">
                <a:solidFill>
                  <a:srgbClr val="FFC000"/>
                </a:solidFill>
              </a:rPr>
              <a:t>z pohľadu psychológie je osobnosťou každý </a:t>
            </a:r>
            <a:r>
              <a:rPr lang="sk-SK" dirty="0" smtClean="0">
                <a:solidFill>
                  <a:srgbClr val="FFC000"/>
                </a:solidFill>
              </a:rPr>
              <a:t>človek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Osobnosť človeka</a:t>
            </a:r>
            <a:endParaRPr lang="sk-SK" dirty="0"/>
          </a:p>
        </p:txBody>
      </p:sp>
      <p:pic>
        <p:nvPicPr>
          <p:cNvPr id="4" name="Obrázok 3" descr="psychologi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28728" cy="1171575"/>
          </a:xfrm>
          <a:prstGeom prst="rect">
            <a:avLst/>
          </a:prstGeom>
        </p:spPr>
      </p:pic>
      <p:pic>
        <p:nvPicPr>
          <p:cNvPr id="5" name="Obrázok 4" descr="futbalista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19" y="4857760"/>
            <a:ext cx="1714481" cy="171448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143512"/>
            <a:ext cx="1714480" cy="17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BlokTextu 6"/>
          <p:cNvSpPr txBox="1"/>
          <p:nvPr/>
        </p:nvSpPr>
        <p:spPr>
          <a:xfrm>
            <a:off x="1571604" y="3214686"/>
            <a:ext cx="6529544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V každom z nás sú jedinečným a neopakovateľným spôsobom</a:t>
            </a:r>
          </a:p>
          <a:p>
            <a:pPr algn="ctr"/>
            <a:r>
              <a:rPr lang="sk-SK" dirty="0"/>
              <a:t>p</a:t>
            </a:r>
            <a:r>
              <a:rPr lang="sk-SK" dirty="0" smtClean="0"/>
              <a:t>repojené </a:t>
            </a:r>
            <a:r>
              <a:rPr lang="sk-SK" b="1" dirty="0" smtClean="0">
                <a:solidFill>
                  <a:srgbClr val="FFC000"/>
                </a:solidFill>
              </a:rPr>
              <a:t>duševné (vnútorné) </a:t>
            </a:r>
            <a:r>
              <a:rPr lang="sk-SK" dirty="0" smtClean="0"/>
              <a:t>a </a:t>
            </a:r>
            <a:r>
              <a:rPr lang="sk-SK" b="1" dirty="0" smtClean="0">
                <a:solidFill>
                  <a:srgbClr val="FFC000"/>
                </a:solidFill>
              </a:rPr>
              <a:t>telesné (vonkajšie) činitele </a:t>
            </a:r>
            <a:endParaRPr lang="sk-SK" b="1" dirty="0">
              <a:solidFill>
                <a:srgbClr val="FFC000"/>
              </a:solidFill>
            </a:endParaRPr>
          </a:p>
        </p:txBody>
      </p:sp>
      <p:pic>
        <p:nvPicPr>
          <p:cNvPr id="8" name="Obrázok 7" descr="vykricnik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538" y="2786058"/>
            <a:ext cx="495300" cy="1038225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2500298" y="4071942"/>
            <a:ext cx="4996561" cy="64633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Ktoré ovplyvňujú naše správanie a konanie viac? </a:t>
            </a:r>
          </a:p>
          <a:p>
            <a:pPr algn="ctr"/>
            <a:r>
              <a:rPr lang="sk-SK" dirty="0"/>
              <a:t>v</a:t>
            </a:r>
            <a:r>
              <a:rPr lang="sk-SK" dirty="0" smtClean="0"/>
              <a:t>onkajšie alebo vnútorné činitele?</a:t>
            </a:r>
            <a:endParaRPr lang="sk-SK" dirty="0"/>
          </a:p>
        </p:txBody>
      </p:sp>
      <p:pic>
        <p:nvPicPr>
          <p:cNvPr id="10" name="Obrázok 9" descr="otaz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3042" y="4000504"/>
            <a:ext cx="857248" cy="8572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Každý </a:t>
            </a:r>
            <a:r>
              <a:rPr lang="sk-SK" b="1" dirty="0" smtClean="0">
                <a:solidFill>
                  <a:srgbClr val="FFC000"/>
                </a:solidFill>
              </a:rPr>
              <a:t>človek má množstvo vlastností </a:t>
            </a:r>
            <a:r>
              <a:rPr lang="sk-SK" dirty="0" smtClean="0"/>
              <a:t>– </a:t>
            </a:r>
            <a:r>
              <a:rPr lang="sk-SK" b="1" dirty="0" smtClean="0">
                <a:solidFill>
                  <a:srgbClr val="FFC000"/>
                </a:solidFill>
              </a:rPr>
              <a:t>znakov osobnosti </a:t>
            </a:r>
            <a:r>
              <a:rPr lang="sk-SK" dirty="0" smtClean="0"/>
              <a:t>=&gt; ľudia sa navzájom od seba odlišujú svojím </a:t>
            </a:r>
            <a:r>
              <a:rPr lang="sk-SK" u="sng" dirty="0" smtClean="0"/>
              <a:t>charakterom, temperamentom, schopnosťami, inteligenciou, vzhľadom</a:t>
            </a:r>
            <a:r>
              <a:rPr lang="sk-SK" dirty="0" smtClean="0"/>
              <a:t> a pod. ...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Každý sme iná osobnosť</a:t>
            </a:r>
            <a:endParaRPr lang="sk-SK" dirty="0"/>
          </a:p>
        </p:txBody>
      </p:sp>
      <p:pic>
        <p:nvPicPr>
          <p:cNvPr id="4" name="Obrázok 3" descr="kamarati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4925"/>
            <a:ext cx="2619375" cy="1743075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500034" y="3929066"/>
            <a:ext cx="3640357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Povahové črty človeka = </a:t>
            </a:r>
            <a:r>
              <a:rPr lang="sk-SK" b="1" dirty="0" smtClean="0">
                <a:solidFill>
                  <a:srgbClr val="FFFFFF"/>
                </a:solidFill>
              </a:rPr>
              <a:t>charakter</a:t>
            </a:r>
            <a:endParaRPr lang="sk-SK" b="1" dirty="0">
              <a:solidFill>
                <a:srgbClr val="FFFFFF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3357554" y="6143644"/>
            <a:ext cx="4038029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Schopnosť = danosť človeka vykonávať </a:t>
            </a:r>
          </a:p>
          <a:p>
            <a:pPr algn="ctr"/>
            <a:r>
              <a:rPr lang="sk-SK" dirty="0"/>
              <a:t>u</a:t>
            </a:r>
            <a:r>
              <a:rPr lang="sk-SK" dirty="0" smtClean="0"/>
              <a:t>rčitú činnosť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3071802" y="5572140"/>
            <a:ext cx="1069011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Nadanie 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4500562" y="5572140"/>
            <a:ext cx="86376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Talent 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5786446" y="5572140"/>
            <a:ext cx="1142429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Genialita </a:t>
            </a:r>
            <a:endParaRPr lang="sk-SK" dirty="0"/>
          </a:p>
        </p:txBody>
      </p:sp>
      <p:cxnSp>
        <p:nvCxnSpPr>
          <p:cNvPr id="11" name="Rovná spojnica 10"/>
          <p:cNvCxnSpPr>
            <a:stCxn id="7" idx="3"/>
            <a:endCxn id="8" idx="1"/>
          </p:cNvCxnSpPr>
          <p:nvPr/>
        </p:nvCxnSpPr>
        <p:spPr>
          <a:xfrm>
            <a:off x="4140813" y="5756806"/>
            <a:ext cx="35974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>
            <a:stCxn id="8" idx="3"/>
            <a:endCxn id="9" idx="1"/>
          </p:cNvCxnSpPr>
          <p:nvPr/>
        </p:nvCxnSpPr>
        <p:spPr>
          <a:xfrm>
            <a:off x="5364325" y="5756806"/>
            <a:ext cx="42212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 rot="10800000">
            <a:off x="3428992" y="5929330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ovacia šípka 16"/>
          <p:cNvCxnSpPr>
            <a:endCxn id="8" idx="2"/>
          </p:cNvCxnSpPr>
          <p:nvPr/>
        </p:nvCxnSpPr>
        <p:spPr>
          <a:xfrm rot="5400000" flipH="1" flipV="1">
            <a:off x="4829731" y="5969493"/>
            <a:ext cx="130734" cy="74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ovacia šípka 18"/>
          <p:cNvCxnSpPr/>
          <p:nvPr/>
        </p:nvCxnSpPr>
        <p:spPr>
          <a:xfrm rot="5400000" flipH="1" flipV="1">
            <a:off x="6107917" y="5965049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lokTextu 19"/>
          <p:cNvSpPr txBox="1"/>
          <p:nvPr/>
        </p:nvSpPr>
        <p:spPr>
          <a:xfrm>
            <a:off x="6072198" y="3857628"/>
            <a:ext cx="2468817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Vzhľad = výzor človeka</a:t>
            </a:r>
            <a:endParaRPr lang="sk-SK" dirty="0"/>
          </a:p>
        </p:txBody>
      </p:sp>
      <p:sp>
        <p:nvSpPr>
          <p:cNvPr id="21" name="BlokTextu 20"/>
          <p:cNvSpPr txBox="1"/>
          <p:nvPr/>
        </p:nvSpPr>
        <p:spPr>
          <a:xfrm>
            <a:off x="3286116" y="4643446"/>
            <a:ext cx="5493683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Inteligencia =  schopnosť učiť sa, riešiť nové problémy</a:t>
            </a: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C000"/>
                </a:solidFill>
              </a:rPr>
              <a:t>Osobnosť</a:t>
            </a:r>
            <a:r>
              <a:rPr lang="sk-SK" dirty="0" smtClean="0"/>
              <a:t> človeka </a:t>
            </a:r>
            <a:r>
              <a:rPr lang="sk-SK" b="1" dirty="0" smtClean="0">
                <a:solidFill>
                  <a:srgbClr val="FFC000"/>
                </a:solidFill>
              </a:rPr>
              <a:t>sa vyvíja od narodenia až po smrť</a:t>
            </a:r>
          </a:p>
          <a:p>
            <a:r>
              <a:rPr lang="sk-SK" b="1" dirty="0" smtClean="0">
                <a:solidFill>
                  <a:srgbClr val="FFFFFF"/>
                </a:solidFill>
              </a:rPr>
              <a:t>Medzi hlavné činitele vývinu patrí:</a:t>
            </a:r>
          </a:p>
          <a:p>
            <a:pPr marL="514350" indent="-514350">
              <a:buFont typeface="+mj-lt"/>
              <a:buAutoNum type="arabicParenR"/>
            </a:pPr>
            <a:r>
              <a:rPr lang="sk-SK" sz="2400" b="1" dirty="0" smtClean="0">
                <a:solidFill>
                  <a:srgbClr val="FFFFFF"/>
                </a:solidFill>
              </a:rPr>
              <a:t>Dedičnosť /vnútorný činiteľ</a:t>
            </a:r>
            <a:r>
              <a:rPr lang="sk-SK" sz="2400" b="1" dirty="0" smtClean="0">
                <a:solidFill>
                  <a:srgbClr val="FFFFFF"/>
                </a:solidFill>
              </a:rPr>
              <a:t>/ </a:t>
            </a:r>
            <a:r>
              <a:rPr lang="sk-SK" b="1" dirty="0" smtClean="0">
                <a:solidFill>
                  <a:srgbClr val="FFFFFF"/>
                </a:solidFill>
              </a:rPr>
              <a:t>-</a:t>
            </a:r>
            <a:r>
              <a:rPr lang="sk-SK" sz="2000" b="1" dirty="0" smtClean="0">
                <a:solidFill>
                  <a:srgbClr val="FFFFFF"/>
                </a:solidFill>
              </a:rPr>
              <a:t> to čo preberám od rodičov</a:t>
            </a:r>
            <a:endParaRPr lang="sk-SK" sz="2000" b="1" dirty="0" smtClean="0">
              <a:solidFill>
                <a:srgbClr val="FFFFFF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sk-SK" sz="2400" b="1" dirty="0" smtClean="0">
                <a:solidFill>
                  <a:srgbClr val="FFFFFF"/>
                </a:solidFill>
              </a:rPr>
              <a:t>Výchova /vonkajší činiteľ</a:t>
            </a:r>
            <a:r>
              <a:rPr lang="sk-SK" sz="2400" b="1" dirty="0" smtClean="0">
                <a:solidFill>
                  <a:srgbClr val="FFFFFF"/>
                </a:solidFill>
              </a:rPr>
              <a:t>/  -škola, rodina</a:t>
            </a:r>
            <a:r>
              <a:rPr lang="sk-SK" sz="2400" b="1" smtClean="0">
                <a:solidFill>
                  <a:srgbClr val="FFFFFF"/>
                </a:solidFill>
              </a:rPr>
              <a:t>, kamaráti</a:t>
            </a:r>
            <a:endParaRPr lang="sk-SK" sz="2400" b="1" dirty="0">
              <a:solidFill>
                <a:srgbClr val="FFFFFF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Dedičnosť a výchova</a:t>
            </a:r>
            <a:endParaRPr lang="sk-SK" dirty="0"/>
          </a:p>
        </p:txBody>
      </p:sp>
      <p:pic>
        <p:nvPicPr>
          <p:cNvPr id="4" name="Obrázok 3" descr="futbalist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72074"/>
            <a:ext cx="1428728" cy="1785926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691680" y="4714884"/>
            <a:ext cx="6048672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Otázkou však ostáva, či je osobnosť človeka viac </a:t>
            </a:r>
          </a:p>
          <a:p>
            <a:pPr algn="ctr"/>
            <a:r>
              <a:rPr lang="sk-SK" dirty="0"/>
              <a:t>v</a:t>
            </a:r>
            <a:r>
              <a:rPr lang="sk-SK" dirty="0" smtClean="0"/>
              <a:t>ýsledkom výchovy alebo dedičnosti </a:t>
            </a:r>
          </a:p>
          <a:p>
            <a:pPr algn="ctr"/>
            <a:r>
              <a:rPr lang="sk-SK" dirty="0" smtClean="0"/>
              <a:t>=&gt; názory sa rôznia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5148064" y="4100603"/>
            <a:ext cx="36004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Prenos vlastností  predkov</a:t>
            </a:r>
          </a:p>
          <a:p>
            <a:pPr algn="ctr"/>
            <a:r>
              <a:rPr lang="sk-SK" dirty="0" smtClean="0"/>
              <a:t>na potomkov  = </a:t>
            </a:r>
            <a:r>
              <a:rPr lang="sk-SK" b="1" dirty="0" smtClean="0"/>
              <a:t>dedičnosť</a:t>
            </a:r>
            <a:endParaRPr lang="sk-SK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208</TotalTime>
  <Words>191</Words>
  <Application>Microsoft Office PowerPoint</Application>
  <PresentationFormat>Prezentácia na obrazovke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Papier</vt:lpstr>
      <vt:lpstr>Každá ľudská bytosť je jedinečná osobnosť</vt:lpstr>
      <vt:lpstr>Osobnosť človeka</vt:lpstr>
      <vt:lpstr>Každý sme iná osobnosť</vt:lpstr>
      <vt:lpstr>Dedičnosť a výchova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Každá ľudská bytosť je jedinečná osobnosť</dc:title>
  <dc:creator>Valued Acer Customer</dc:creator>
  <cp:lastModifiedBy>Raduz</cp:lastModifiedBy>
  <cp:revision>22</cp:revision>
  <dcterms:created xsi:type="dcterms:W3CDTF">2013-02-06T18:17:20Z</dcterms:created>
  <dcterms:modified xsi:type="dcterms:W3CDTF">2020-03-27T12:26:20Z</dcterms:modified>
</cp:coreProperties>
</file>