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4FD4F-FA7B-F9CD-33D2-5F0141352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6609AB-9F7E-1FF4-F2FD-3DDFDF10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8C14607-3267-6D6B-C427-EEE3C2D8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FC2166-9CEB-8BA6-8793-652DCEEE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464CEF-27D3-7808-D74A-D548066B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656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9B7F3-9F09-7D0C-3564-B3738629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C1B706-F263-74E9-566E-1985D1C3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A9E8F0-69D7-7195-BE2C-627FD34B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942CD76-E584-EFAE-A137-65126B43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DC9D1-21A4-01D1-E72C-6074D9B7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7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E63BF2E-6206-C5D8-4760-6F098788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F0AA17F-ADC2-C285-CEA8-31D0C538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5B614F2-2008-657A-F8BC-CEAF9838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8B70372-E795-FC89-2F59-694E41AE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5C31B6-195E-FFA6-83BA-B2D0F2BF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33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DD1CE-4DEA-21DD-BBB4-38652B0B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3C33C-D6A0-06FA-333B-1B4B3A3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C2FB231-D3DE-C3C9-DC60-85FFCA51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5C77E0C-B1B6-9B91-8ECA-E29771C2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F90FED9-FA22-121B-45D1-D7894F60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90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DE437-3FEE-FE1A-7B7A-85C51A7B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A4B6C5-0466-33CA-7C50-FEA07565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EFA334-28D6-8DCF-39DB-B52EC68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407434-2278-323A-91F1-37157D5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526DB2-B135-1BC9-5AF6-1FFE19CC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F4FD6-040B-D4B5-0992-04C306B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1FE3A6-A1FE-84CD-BEAA-6E7CDDAF5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D265609-6702-8934-C905-0E824875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C1236CA-C412-A7F8-4747-E0B69C36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E12A664-4517-EE3F-64D4-BCF116B4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3919C12-2E84-9966-996A-20F71C22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14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54E71-E3D7-4110-3039-FB1BB99E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0D8EB3-59F3-B234-0B83-36A49BB5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C0EE072-B09B-93B3-26FD-E661B89A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07B9A5-1212-3A34-8B2A-D3D78D55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E0A6DE1-9567-8960-541C-BA5F3462E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B634626-2BDA-3EFB-38CB-CC7FC2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841E488-7308-CB2A-1E8A-105F8B1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C0259DB-CC24-4639-C766-1CF9C258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2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DDBE7-3C06-715F-9C3A-92DDE926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47847B7-95FD-1FB9-F1EC-E8DDC8A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A2FE26D-7943-5C76-FF2E-82FC9D95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F5FC4B1-0768-FD5D-22D9-0E944DA6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49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229D5BF-FF90-4F82-E04B-C45A7F6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1E801A3-EB3D-AD60-ED72-8DAEFB8C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7904535-59AE-FBC9-3C39-1A3DE1E6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0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6FE621-0BE6-9513-BCE3-E3210086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7DFF3FA-2C58-1B69-3418-17F6249D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740E63-4668-29B7-3F3A-DAD039BB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2EC1A1-CE4F-A492-EEC5-67CE3031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9DC8AEC-3092-3E75-8154-C2A8EA6D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3F62B2C-7AFD-98C7-BF37-6DED31AA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95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5991B3-780D-E486-E2EC-3DF7F839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5BE1F8A-AE76-A448-AD7B-2E58FE82A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1FC3E76-9CC1-EDD7-4E9A-B5492E83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F6D24D6-8C9B-7F85-6391-BB84B0A4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0379AAA-EEF7-FCAD-00F7-768DD9DB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F32745F-438C-64D7-0136-D4D8458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A9C7E92-6E80-FBC8-BB28-3BA87C30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8050C1-7A58-194F-4865-5EFEECBC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22A33D-9E0D-3AAB-7AEE-A7B94C82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B7C2-9B83-4E74-B73C-9EA2BD6DCFE5}" type="datetimeFigureOut">
              <a:rPr lang="sk-SK" smtClean="0"/>
              <a:t>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0734414-DF95-BC84-5209-ACF5BFB6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E41F20-02A9-4DD8-5954-C139CED4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1E4-67EC-4840-9017-F441693AD1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29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k.wikipedia.org/wiki/U%C4%8Den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Hmota" TargetMode="External"/><Relationship Id="rId3" Type="http://schemas.openxmlformats.org/officeDocument/2006/relationships/hyperlink" Target="https://sk.wikipedia.org/wiki/Filozofia" TargetMode="External"/><Relationship Id="rId7" Type="http://schemas.openxmlformats.org/officeDocument/2006/relationships/hyperlink" Target="https://sk.wikipedia.org/wiki/Zl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Dobro" TargetMode="External"/><Relationship Id="rId11" Type="http://schemas.openxmlformats.org/officeDocument/2006/relationships/hyperlink" Target="https://sk.wikipedia.org/wiki/Telo" TargetMode="External"/><Relationship Id="rId5" Type="http://schemas.openxmlformats.org/officeDocument/2006/relationships/hyperlink" Target="https://sk.wikipedia.org/wiki/N%C3%A1zor" TargetMode="External"/><Relationship Id="rId10" Type="http://schemas.openxmlformats.org/officeDocument/2006/relationships/hyperlink" Target="https://sk.wikipedia.org/wiki/Du%C5%A1a" TargetMode="External"/><Relationship Id="rId4" Type="http://schemas.openxmlformats.org/officeDocument/2006/relationships/hyperlink" Target="https://sk.wikipedia.org/wiki/U%C4%8Denie" TargetMode="External"/><Relationship Id="rId9" Type="http://schemas.openxmlformats.org/officeDocument/2006/relationships/hyperlink" Target="https://sk.wikipedia.org/wiki/Du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zotarunk.hu/keptar_idegenszavak/kozepeskep/17748_1.jpg" TargetMode="External"/><Relationship Id="rId3" Type="http://schemas.openxmlformats.org/officeDocument/2006/relationships/hyperlink" Target="https://darjelingsilva.files.wordpress.com/2020/08/web-4033235_960_720.jpg?w=960" TargetMode="External"/><Relationship Id="rId7" Type="http://schemas.openxmlformats.org/officeDocument/2006/relationships/hyperlink" Target="http://invitroinfo.pl/wp-content/uploads/2016/10/inne-religie-300x204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salon24.pl/8ca59cda0cbd0cf0ca3c6058a459cd29,860,0,0,0.png" TargetMode="External"/><Relationship Id="rId5" Type="http://schemas.openxmlformats.org/officeDocument/2006/relationships/hyperlink" Target="https://paulturner-mitchell.com/images/novosti-i-obshestvo/monizm-eto-ponyatie-znachenie-principi-monizma.jpg" TargetMode="External"/><Relationship Id="rId4" Type="http://schemas.openxmlformats.org/officeDocument/2006/relationships/hyperlink" Target="https://www.nlpnaplno.cz/wp-content/uploads/2017/10/questions.jpg" TargetMode="External"/><Relationship Id="rId9" Type="http://schemas.openxmlformats.org/officeDocument/2006/relationships/hyperlink" Target="https://kreacionismus.cz/wp-content/uploads/2017/04/burningquestion-862x504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tología desde El Ser o El Estar">
            <a:extLst>
              <a:ext uri="{FF2B5EF4-FFF2-40B4-BE49-F238E27FC236}">
                <a16:creationId xmlns:a16="http://schemas.microsoft.com/office/drawing/2014/main" id="{56336617-6ECE-0597-6770-2A1E0AD23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0"/>
              </a:schemeClr>
            </a:glow>
            <a:reflection blurRad="596900" endPos="65000" dist="6858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A80D3B4-54CB-4A9F-8A72-195454111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58" y="2155184"/>
            <a:ext cx="9943617" cy="120299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7200" b="1" i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Základné</a:t>
            </a:r>
            <a:r>
              <a:rPr lang="en-US" sz="7200" b="1" i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7200" b="1" i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pojmy</a:t>
            </a:r>
            <a:r>
              <a:rPr lang="en-US" sz="7200" b="1" i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7200" b="1" i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ontológie</a:t>
            </a:r>
            <a:endParaRPr lang="en-US" sz="7200" b="1" i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9C2962B-62CF-8CBE-0F73-25977BDE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223" y="6096176"/>
            <a:ext cx="3441908" cy="461665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l"/>
            <a:r>
              <a:rPr lang="en-US" sz="3200" b="1" dirty="0" err="1"/>
              <a:t>Bc</a:t>
            </a:r>
            <a:r>
              <a:rPr lang="en-US" sz="3200" b="1" dirty="0"/>
              <a:t>. Dominik Valeš</a:t>
            </a:r>
            <a:r>
              <a:rPr lang="sk-SK" sz="3200" b="1" dirty="0"/>
              <a:t> (</a:t>
            </a:r>
            <a:r>
              <a:rPr lang="sk-SK" sz="3200" b="1" dirty="0" err="1"/>
              <a:t>DeVoM</a:t>
            </a:r>
            <a:r>
              <a:rPr lang="sk-SK" sz="3200" b="1" dirty="0"/>
              <a:t>/ FILM)</a:t>
            </a:r>
            <a:endParaRPr lang="en-US" sz="32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57535CD-BF43-F8E1-FF49-77B25DA96673}"/>
              </a:ext>
            </a:extLst>
          </p:cNvPr>
          <p:cNvSpPr txBox="1"/>
          <p:nvPr/>
        </p:nvSpPr>
        <p:spPr>
          <a:xfrm>
            <a:off x="2335309" y="3591936"/>
            <a:ext cx="811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3200" b="1" dirty="0"/>
              <a:t>Kategórie: monizmus, dualizmus, pluralizmus</a:t>
            </a:r>
          </a:p>
        </p:txBody>
      </p:sp>
    </p:spTree>
    <p:extLst>
      <p:ext uri="{BB962C8B-B14F-4D97-AF65-F5344CB8AC3E}">
        <p14:creationId xmlns:p14="http://schemas.microsoft.com/office/powerpoint/2010/main" val="19957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EA258D-84FB-8D2E-9F17-D85D77A8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2702" cy="1325563"/>
          </a:xfrm>
        </p:spPr>
        <p:txBody>
          <a:bodyPr>
            <a:normAutofit/>
          </a:bodyPr>
          <a:lstStyle/>
          <a:p>
            <a:r>
              <a:rPr lang="sk-SK" sz="6000" b="1" dirty="0">
                <a:latin typeface="Algerian" panose="04020705040A02060702" pitchFamily="82" charset="0"/>
              </a:rPr>
              <a:t>Ontológia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4C3B4-58BA-A4E0-4468-76A98B7E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7844"/>
            <a:ext cx="10305081" cy="985031"/>
          </a:xfrm>
        </p:spPr>
        <p:txBody>
          <a:bodyPr/>
          <a:lstStyle/>
          <a:p>
            <a:r>
              <a:rPr lang="sk-SK" b="1" i="0" dirty="0">
                <a:solidFill>
                  <a:srgbClr val="1F2023"/>
                </a:solidFill>
                <a:effectLst/>
                <a:latin typeface="Work Sans" panose="020B0604020202020204" pitchFamily="2" charset="-18"/>
              </a:rPr>
              <a:t>ontológia, učenie o všeobecných zákonitostiach bytia</a:t>
            </a:r>
            <a:endParaRPr lang="sk-SK" b="1" dirty="0"/>
          </a:p>
        </p:txBody>
      </p:sp>
      <p:pic>
        <p:nvPicPr>
          <p:cNvPr id="2050" name="Picture 2" descr="Správné otázky | NLP naplno">
            <a:extLst>
              <a:ext uri="{FF2B5EF4-FFF2-40B4-BE49-F238E27FC236}">
                <a16:creationId xmlns:a16="http://schemas.microsoft.com/office/drawing/2014/main" id="{E0679671-06E7-B946-C81F-80341B3B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5715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A2162B09-9C26-2D2C-EB56-73F898D0C236}"/>
              </a:ext>
            </a:extLst>
          </p:cNvPr>
          <p:cNvSpPr/>
          <p:nvPr/>
        </p:nvSpPr>
        <p:spPr>
          <a:xfrm>
            <a:off x="6916268" y="365125"/>
            <a:ext cx="1676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KTO?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FAA44A9-2BFE-0231-4156-3976429DE95D}"/>
              </a:ext>
            </a:extLst>
          </p:cNvPr>
          <p:cNvSpPr/>
          <p:nvPr/>
        </p:nvSpPr>
        <p:spPr>
          <a:xfrm>
            <a:off x="9612618" y="826790"/>
            <a:ext cx="1741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AKO?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833713C-5456-7B90-791F-2711D9D81C97}"/>
              </a:ext>
            </a:extLst>
          </p:cNvPr>
          <p:cNvSpPr/>
          <p:nvPr/>
        </p:nvSpPr>
        <p:spPr>
          <a:xfrm>
            <a:off x="6357494" y="4340335"/>
            <a:ext cx="2421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PREČO?</a:t>
            </a:r>
            <a:endParaRPr lang="sk-SK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F17825C-7CBF-32EA-C991-6F2CEC94FB0D}"/>
              </a:ext>
            </a:extLst>
          </p:cNvPr>
          <p:cNvSpPr/>
          <p:nvPr/>
        </p:nvSpPr>
        <p:spPr>
          <a:xfrm>
            <a:off x="6916268" y="1891065"/>
            <a:ext cx="1657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KDE?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95A778A4-66A7-D3F3-9B2D-FE0233D98568}"/>
              </a:ext>
            </a:extLst>
          </p:cNvPr>
          <p:cNvSpPr/>
          <p:nvPr/>
        </p:nvSpPr>
        <p:spPr>
          <a:xfrm>
            <a:off x="8222784" y="3235482"/>
            <a:ext cx="3533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AKO DLHO?</a:t>
            </a:r>
          </a:p>
        </p:txBody>
      </p:sp>
    </p:spTree>
    <p:extLst>
      <p:ext uri="{BB962C8B-B14F-4D97-AF65-F5344CB8AC3E}">
        <p14:creationId xmlns:p14="http://schemas.microsoft.com/office/powerpoint/2010/main" val="8993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alčivá otázka | kreacionismus.cz">
            <a:extLst>
              <a:ext uri="{FF2B5EF4-FFF2-40B4-BE49-F238E27FC236}">
                <a16:creationId xmlns:a16="http://schemas.microsoft.com/office/drawing/2014/main" id="{937C260D-9206-0DDE-F081-A0BB7D068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" b="132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CDEB139-87CB-1D9C-65CC-6A9AD807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1" dirty="0" err="1"/>
              <a:t>Ako</a:t>
            </a:r>
            <a:r>
              <a:rPr lang="sk-SK" sz="5000" b="1" i="1" dirty="0"/>
              <a:t> môžeme</a:t>
            </a:r>
            <a:r>
              <a:rPr lang="en-US" sz="5000" b="1" i="1" dirty="0"/>
              <a:t> </a:t>
            </a:r>
            <a:r>
              <a:rPr lang="en-US" sz="5000" b="1" i="1" dirty="0" err="1"/>
              <a:t>budeme</a:t>
            </a:r>
            <a:r>
              <a:rPr lang="en-US" sz="5000" b="1" i="1" dirty="0"/>
              <a:t> </a:t>
            </a:r>
            <a:r>
              <a:rPr lang="en-US" sz="5000" b="1" i="1" dirty="0" err="1"/>
              <a:t>nazerať</a:t>
            </a:r>
            <a:r>
              <a:rPr lang="en-US" sz="5000" b="1" i="1" dirty="0"/>
              <a:t> </a:t>
            </a:r>
            <a:r>
              <a:rPr lang="en-US" sz="5000" b="1" i="1" dirty="0" err="1"/>
              <a:t>na</a:t>
            </a:r>
            <a:r>
              <a:rPr lang="en-US" sz="5000" b="1" i="1" dirty="0"/>
              <a:t> </a:t>
            </a:r>
            <a:r>
              <a:rPr lang="en-US" sz="5000" b="1" i="1" dirty="0" err="1"/>
              <a:t>pojmy</a:t>
            </a:r>
            <a:r>
              <a:rPr lang="en-US" sz="5000" b="1" i="1" dirty="0"/>
              <a:t> 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0A10E5A-8A69-8F7D-F206-808D26F5F43F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Filozofické hľadisko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Náboženské hľadisko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Politické hľadisko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Laické hľadisko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16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EA258D-84FB-8D2E-9F17-D85D77A8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895" y="1417320"/>
            <a:ext cx="3322317" cy="884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Algerian" panose="04020705040A02060702" pitchFamily="82" charset="0"/>
              </a:rPr>
              <a:t>MONIZMUS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4C3B4-58BA-A4E0-4468-76A98B7E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108" y="309371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 </a:t>
            </a:r>
            <a:r>
              <a:rPr lang="en-US" sz="2000" b="1" i="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 tooltip="Učen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učenie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jednosti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podľa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ktorého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skutočnosť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jednotná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jedinú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podstatu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Monizmus je">
            <a:extLst>
              <a:ext uri="{FF2B5EF4-FFF2-40B4-BE49-F238E27FC236}">
                <a16:creationId xmlns:a16="http://schemas.microsoft.com/office/drawing/2014/main" id="{63C94C3F-F8A9-76D3-55A8-FAA39F562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12803"/>
          <a:stretch/>
        </p:blipFill>
        <p:spPr bwMode="auto">
          <a:xfrm>
            <a:off x="716280" y="1618705"/>
            <a:ext cx="6436548" cy="36205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8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EA258D-84FB-8D2E-9F17-D85D77A8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459" y="370856"/>
            <a:ext cx="4892040" cy="757903"/>
          </a:xfrm>
        </p:spPr>
        <p:txBody>
          <a:bodyPr anchor="b">
            <a:normAutofit/>
          </a:bodyPr>
          <a:lstStyle/>
          <a:p>
            <a:pPr algn="ctr"/>
            <a:r>
              <a:rPr lang="sk-SK" sz="4000" dirty="0">
                <a:latin typeface="Algerian" panose="04020705040A02060702" pitchFamily="82" charset="0"/>
              </a:rPr>
              <a:t>DUALIZMUS</a:t>
            </a:r>
          </a:p>
        </p:txBody>
      </p:sp>
      <p:pic>
        <p:nvPicPr>
          <p:cNvPr id="2050" name="Picture 2" descr="Jedność odmienności,to coś więcej niż dualizm - blog Marcin Kotasiński">
            <a:extLst>
              <a:ext uri="{FF2B5EF4-FFF2-40B4-BE49-F238E27FC236}">
                <a16:creationId xmlns:a16="http://schemas.microsoft.com/office/drawing/2014/main" id="{3E6FE63C-E970-B054-55DA-DC5A8F00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018" y="920809"/>
            <a:ext cx="5025525" cy="5025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4C3B4-58BA-A4E0-4468-76A98B7E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363" y="1417319"/>
            <a:ext cx="4892040" cy="4174011"/>
          </a:xfrm>
        </p:spPr>
        <p:txBody>
          <a:bodyPr anchor="t">
            <a:normAutofit/>
          </a:bodyPr>
          <a:lstStyle/>
          <a:p>
            <a:r>
              <a:rPr lang="sk-SK" sz="2000" b="1" i="0" dirty="0">
                <a:effectLst/>
                <a:latin typeface="Arial" panose="020B0604020202020204" pitchFamily="34" charset="0"/>
              </a:rPr>
              <a:t>je vo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3" tooltip="Filozof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filozofii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4" tooltip="Učen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učenie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, ktoré vychádza z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5" tooltip="Náz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názoru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, že existujú dve protikladné podstaty sveta alebo dva protikladné princípy či dve substancie sveta. Dualizmus je filozofické učenie, ktoré vykladá skutočnosť z dvoch rôznych základných princípov (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6" tooltip="Dob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dobro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 a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7" tooltip="Zl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zlo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,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8" tooltip="Hmo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hmota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 a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9" tooltip="Du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duch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,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10" tooltip="Duš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duša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 a </a:t>
            </a:r>
            <a:r>
              <a:rPr lang="sk-SK" sz="2000" b="1" i="0" strike="noStrike" dirty="0">
                <a:effectLst/>
                <a:latin typeface="Arial" panose="020B0604020202020204" pitchFamily="34" charset="0"/>
                <a:hlinkClick r:id="rId11" tooltip="Tel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</a:t>
            </a:r>
            <a:r>
              <a:rPr lang="sk-SK" sz="2000" b="1" i="0" dirty="0">
                <a:effectLst/>
                <a:latin typeface="Arial" panose="020B0604020202020204" pitchFamily="34" charset="0"/>
              </a:rPr>
              <a:t>…)</a:t>
            </a:r>
          </a:p>
          <a:p>
            <a:pPr marL="0" indent="0">
              <a:buNone/>
            </a:pPr>
            <a:endParaRPr lang="sk-SK" sz="2000" b="1" i="0" dirty="0">
              <a:effectLst/>
              <a:latin typeface="Arial" panose="020B0604020202020204" pitchFamily="34" charset="0"/>
            </a:endParaRPr>
          </a:p>
          <a:p>
            <a:r>
              <a:rPr lang="sk-SK" sz="2000" b="1" dirty="0">
                <a:latin typeface="Arial" panose="020B0604020202020204" pitchFamily="34" charset="0"/>
              </a:rPr>
              <a:t>Náboženské hľadisko</a:t>
            </a:r>
          </a:p>
          <a:p>
            <a:r>
              <a:rPr lang="sk-SK" sz="2000" b="1" dirty="0">
                <a:latin typeface="Arial" panose="020B0604020202020204" pitchFamily="34" charset="0"/>
              </a:rPr>
              <a:t>Politické hľadisko </a:t>
            </a:r>
          </a:p>
          <a:p>
            <a:r>
              <a:rPr lang="sk-SK" sz="2000" b="1" dirty="0">
                <a:latin typeface="Arial" panose="020B0604020202020204" pitchFamily="34" charset="0"/>
              </a:rPr>
              <a:t>Laické hľadisko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311901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61E3FD-4769-33A5-A358-CC4AD48E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559" y="1417320"/>
            <a:ext cx="4892040" cy="757903"/>
          </a:xfrm>
        </p:spPr>
        <p:txBody>
          <a:bodyPr anchor="b">
            <a:normAutofit/>
          </a:bodyPr>
          <a:lstStyle/>
          <a:p>
            <a:pPr algn="ctr"/>
            <a:r>
              <a:rPr lang="sk-SK" sz="4000" dirty="0">
                <a:latin typeface="Algerian" panose="04020705040A02060702" pitchFamily="82" charset="0"/>
              </a:rPr>
              <a:t>PLURALIZMUS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C7A06C-A80E-496A-6EFA-6A7607FC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559" y="2478923"/>
            <a:ext cx="4892040" cy="3209544"/>
          </a:xfrm>
        </p:spPr>
        <p:txBody>
          <a:bodyPr anchor="t">
            <a:normAutofit lnSpcReduction="10000"/>
          </a:bodyPr>
          <a:lstStyle/>
          <a:p>
            <a:r>
              <a:rPr lang="sk-SK" sz="2000" b="1" i="0" dirty="0">
                <a:effectLst/>
                <a:latin typeface="Arial" panose="020B0604020202020204" pitchFamily="34" charset="0"/>
              </a:rPr>
              <a:t>filozofický smer, podľa ktorého existuje viacero vzájomne nezávislých druhov súcna, duchovných podstát (ontologický pluralizmus; opak monizmu a dualizmu)</a:t>
            </a:r>
          </a:p>
          <a:p>
            <a:pPr marL="0" indent="0">
              <a:buNone/>
            </a:pPr>
            <a:endParaRPr lang="sk-SK" sz="2000" b="1" i="0" dirty="0">
              <a:effectLst/>
              <a:latin typeface="Arial" panose="020B0604020202020204" pitchFamily="34" charset="0"/>
            </a:endParaRPr>
          </a:p>
          <a:p>
            <a:r>
              <a:rPr lang="sk-SK" sz="2000" b="1" dirty="0">
                <a:latin typeface="Arial" panose="020B0604020202020204" pitchFamily="34" charset="0"/>
              </a:rPr>
              <a:t>Náboženské hľadisko</a:t>
            </a:r>
          </a:p>
          <a:p>
            <a:r>
              <a:rPr lang="sk-SK" sz="2000" b="1" dirty="0">
                <a:latin typeface="Arial" panose="020B0604020202020204" pitchFamily="34" charset="0"/>
              </a:rPr>
              <a:t>Politické hľadisko </a:t>
            </a:r>
          </a:p>
          <a:p>
            <a:r>
              <a:rPr lang="sk-SK" sz="2000" b="1" dirty="0">
                <a:latin typeface="Arial" panose="020B0604020202020204" pitchFamily="34" charset="0"/>
              </a:rPr>
              <a:t>Laické hľadisko</a:t>
            </a:r>
            <a:endParaRPr lang="sk-SK" sz="2000" b="1" dirty="0"/>
          </a:p>
        </p:txBody>
      </p:sp>
      <p:pic>
        <p:nvPicPr>
          <p:cNvPr id="1026" name="Picture 2" descr="PLURALIZMUS JELENTÉSE">
            <a:extLst>
              <a:ext uri="{FF2B5EF4-FFF2-40B4-BE49-F238E27FC236}">
                <a16:creationId xmlns:a16="http://schemas.microsoft.com/office/drawing/2014/main" id="{7A917B9C-7813-073D-81F5-62EFC0C2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678667"/>
            <a:ext cx="5241638" cy="35006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5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6EA258D-84FB-8D2E-9F17-D85D77A8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sk-SK" sz="4000" b="1"/>
              <a:t>Zdroje obrázkov: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4C3B4-58BA-A4E0-4468-76A98B7E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 fontScale="92500" lnSpcReduction="20000"/>
          </a:bodyPr>
          <a:lstStyle/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https://darjelingsilva.files.wordpress.com/2020/08/web-4033235_960_720.jpg?w=960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https://www.nlpnaplno.cz/wp-content/uploads/2017/10/questions.jpg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https://paulturner-mitchell.com/images/novosti-i-obshestvo/monizm-eto-ponyatie-znachenie-principi-monizma.jpg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https://m.salon24.pl/8ca59cda0cbd0cf0ca3c6058a459cd29,860,0,0,0.png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http://invitroinfo.pl/wp-content/uploads/2016/10/inne-religie-300x204.jpg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8"/>
              </a:rPr>
              <a:t>https://szotarunk.hu/keptar_idegenszavak/kozepeskep/17748_1.jpg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900" dirty="0">
                <a:solidFill>
                  <a:schemeClr val="tx1">
                    <a:alpha val="80000"/>
                  </a:schemeClr>
                </a:solidFill>
                <a:hlinkClick r:id="rId9"/>
              </a:rPr>
              <a:t>https://kreacionismus.cz/wp-content/uploads/2017/04/burningquestion-862x504.jpg</a:t>
            </a: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9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4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8957283-5ADA-1B76-6D44-3C5B48294CCE}"/>
              </a:ext>
            </a:extLst>
          </p:cNvPr>
          <p:cNvSpPr txBox="1"/>
          <p:nvPr/>
        </p:nvSpPr>
        <p:spPr>
          <a:xfrm>
            <a:off x="314058" y="1383847"/>
            <a:ext cx="11563883" cy="267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DAKUJEM ZA POZORNOSŤ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96881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268</Words>
  <Application>Microsoft Office PowerPoint</Application>
  <PresentationFormat>Širokouhlá</PresentationFormat>
  <Paragraphs>46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Tw Cen MT</vt:lpstr>
      <vt:lpstr>Work Sans</vt:lpstr>
      <vt:lpstr>Motív Office</vt:lpstr>
      <vt:lpstr>Základné pojmy ontológie</vt:lpstr>
      <vt:lpstr>Ontológia</vt:lpstr>
      <vt:lpstr>Ako môžeme budeme nazerať na pojmy ?</vt:lpstr>
      <vt:lpstr>MONIZMUS</vt:lpstr>
      <vt:lpstr>DUALIZMUS</vt:lpstr>
      <vt:lpstr>PLURALIZMUS</vt:lpstr>
      <vt:lpstr>Zdroje obrázkov: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pojmy ontológie</dc:title>
  <dc:creator>Dominik Valeš</dc:creator>
  <cp:lastModifiedBy>Dominik Valeš</cp:lastModifiedBy>
  <cp:revision>7</cp:revision>
  <dcterms:created xsi:type="dcterms:W3CDTF">2023-02-25T09:47:22Z</dcterms:created>
  <dcterms:modified xsi:type="dcterms:W3CDTF">2023-05-01T10:36:41Z</dcterms:modified>
</cp:coreProperties>
</file>