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Širokouhlá</PresentationFormat>
  <Paragraphs>0</Paragraphs>
  <Slides>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Motív Office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Dominik Vales</dc:creator>
  <cp:lastModifiedBy>Dominik Vales</cp:lastModifiedBy>
  <cp:revision>1</cp:revision>
  <dcterms:created xsi:type="dcterms:W3CDTF">2021-03-11T10:22:13Z</dcterms:created>
  <dcterms:modified xsi:type="dcterms:W3CDTF">2021-03-11T10:26:47Z</dcterms:modified>
</cp:coreProperties>
</file>