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ED8701-3732-418C-A80A-7D7357BA892D}" type="datetimeFigureOut">
              <a:rPr lang="sk-SK" smtClean="0"/>
              <a:pPr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CC7975-513F-4174-B6C0-03C24D7AABB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</a:rPr>
              <a:t>Prečo sa učíme o ľudských právach?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4" name="Picture 2" descr="132 Best deti images in 2020 | Deti, Letné obrázky, San j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5143512"/>
            <a:ext cx="2928926" cy="171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Občanmi sa stávame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Dobrý občan sa nerodí zo dňa na deň, človek sa ním stáva postupne, keď rešpektuje základný poriadok spoločnosti a zodpovedá za svoje správanie a konanie....</a:t>
            </a:r>
          </a:p>
        </p:txBody>
      </p:sp>
      <p:sp>
        <p:nvSpPr>
          <p:cNvPr id="1026" name="AutoShape 2" descr="Dav Ľudia Siluety Občan - Obrázok zdarma na Pixa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Dav Ľudia Siluety Občan - Obrázok zdarma na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1599" y="0"/>
            <a:ext cx="2912401" cy="1941601"/>
          </a:xfrm>
          <a:prstGeom prst="rect">
            <a:avLst/>
          </a:prstGeom>
          <a:noFill/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860CFAF5-EC5F-9685-ED3A-0790CAF1A7D9}"/>
              </a:ext>
            </a:extLst>
          </p:cNvPr>
          <p:cNvSpPr txBox="1"/>
          <p:nvPr/>
        </p:nvSpPr>
        <p:spPr>
          <a:xfrm>
            <a:off x="971600" y="5144857"/>
            <a:ext cx="583364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Dosiahnutím akého veku sa stávame občanmi SR?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Sloboda?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Možno si poviete, </a:t>
            </a:r>
            <a:r>
              <a:rPr lang="sk-SK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„akáže tam sloboda, veď od rána do večera treba len poslúchať“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...(napr. musíte ísť do školy aj keď máte lepší program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 )</a:t>
            </a:r>
          </a:p>
          <a:p>
            <a:r>
              <a:rPr lang="sk-SK" sz="2400" dirty="0">
                <a:solidFill>
                  <a:schemeClr val="tx1"/>
                </a:solidFill>
                <a:sym typeface="Wingdings" pitchFamily="2" charset="2"/>
              </a:rPr>
              <a:t>Sloboda nie je absolútna  ak by si každý robil čo sa mu zachce, nedalo by sa žiť...</a:t>
            </a: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21506" name="Picture 2" descr="Školská trieda"/>
          <p:cNvPicPr>
            <a:picLocks noChangeAspect="1" noChangeArrowheads="1"/>
          </p:cNvPicPr>
          <p:nvPr/>
        </p:nvPicPr>
        <p:blipFill>
          <a:blip r:embed="rId2"/>
          <a:srcRect b="12125"/>
          <a:stretch>
            <a:fillRect/>
          </a:stretch>
        </p:blipFill>
        <p:spPr bwMode="auto">
          <a:xfrm>
            <a:off x="6286512" y="4977292"/>
            <a:ext cx="2857488" cy="188070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6211669"/>
            <a:ext cx="537038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by ste mohli napr. pracovať v triede, kde </a:t>
            </a:r>
          </a:p>
          <a:p>
            <a:pPr algn="ctr"/>
            <a:r>
              <a:rPr lang="sk-S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všetci naraz rozprávajú?</a:t>
            </a:r>
          </a:p>
        </p:txBody>
      </p:sp>
      <p:cxnSp>
        <p:nvCxnSpPr>
          <p:cNvPr id="7" name="Rovná spojovacia šípka 6"/>
          <p:cNvCxnSpPr>
            <a:endCxn id="21506" idx="1"/>
          </p:cNvCxnSpPr>
          <p:nvPr/>
        </p:nvCxnSpPr>
        <p:spPr>
          <a:xfrm>
            <a:off x="1643042" y="5286388"/>
            <a:ext cx="4643470" cy="631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143108" y="1285860"/>
            <a:ext cx="250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Sloboda je iba túžba</a:t>
            </a:r>
          </a:p>
          <a:p>
            <a:pPr algn="ctr"/>
            <a:r>
              <a:rPr lang="sk-SK" b="1" dirty="0"/>
              <a:t>a márny sen?</a:t>
            </a:r>
          </a:p>
        </p:txBody>
      </p:sp>
      <p:sp>
        <p:nvSpPr>
          <p:cNvPr id="21510" name="AutoShape 6" descr="Rozprávanie Symbol Bublina - Vektorová grafika zdarma na Pixa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2" name="Picture 8" descr="Ventajas del chat online en tu sitio web - Descubre todos lo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285860"/>
            <a:ext cx="1264991" cy="595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Pravidlá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Sloboda musí byť ohraničená určitými pravidlami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ktoré nám povedia </a:t>
            </a:r>
            <a:r>
              <a:rPr lang="sk-SK" sz="2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„odkiaľ pokiaľ“ 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umožnia nám vyhýbať sa 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konfliktom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857224" y="5934670"/>
            <a:ext cx="68932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V podstate stačí </a:t>
            </a:r>
            <a:r>
              <a:rPr lang="sk-SK" b="1" dirty="0"/>
              <a:t>ak sa dohodneme na minime pravidiel</a:t>
            </a:r>
            <a:r>
              <a:rPr lang="sk-SK" dirty="0"/>
              <a:t>, kt. </a:t>
            </a:r>
          </a:p>
          <a:p>
            <a:pPr algn="ctr"/>
            <a:r>
              <a:rPr lang="sk-SK" b="1" dirty="0"/>
              <a:t>vyžaduje život</a:t>
            </a:r>
            <a:r>
              <a:rPr lang="sk-SK" dirty="0"/>
              <a:t>, 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rešpektovanie práv každého </a:t>
            </a:r>
            <a:r>
              <a:rPr lang="sk-SK" dirty="0"/>
              <a:t>a 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uplatňovanie</a:t>
            </a:r>
          </a:p>
          <a:p>
            <a:pPr algn="ctr"/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našej slobody</a:t>
            </a:r>
            <a:r>
              <a:rPr lang="sk-SK" dirty="0"/>
              <a:t>, bez toho, aby sme </a:t>
            </a:r>
            <a:r>
              <a:rPr lang="sk-SK" u="sng" dirty="0"/>
              <a:t>potláčali iných</a:t>
            </a:r>
          </a:p>
        </p:txBody>
      </p:sp>
      <p:pic>
        <p:nvPicPr>
          <p:cNvPr id="1026" name="Picture 2" descr="vykricnik - Obec Moravský Svätý Ján"/>
          <p:cNvPicPr>
            <a:picLocks noChangeAspect="1" noChangeArrowheads="1"/>
          </p:cNvPicPr>
          <p:nvPr/>
        </p:nvPicPr>
        <p:blipFill>
          <a:blip r:embed="rId2" cstate="print"/>
          <a:srcRect l="40001" t="11111" r="37777" b="11109"/>
          <a:stretch>
            <a:fillRect/>
          </a:stretch>
        </p:blipFill>
        <p:spPr bwMode="auto">
          <a:xfrm>
            <a:off x="428596" y="6000768"/>
            <a:ext cx="357190" cy="857232"/>
          </a:xfrm>
          <a:prstGeom prst="rect">
            <a:avLst/>
          </a:prstGeom>
          <a:noFill/>
        </p:spPr>
      </p:pic>
      <p:pic>
        <p:nvPicPr>
          <p:cNvPr id="1028" name="Picture 4" descr="Kids, do, soccer practice Klipart | k18503034 | Fotosearch"/>
          <p:cNvPicPr>
            <a:picLocks noChangeAspect="1" noChangeArrowheads="1"/>
          </p:cNvPicPr>
          <p:nvPr/>
        </p:nvPicPr>
        <p:blipFill>
          <a:blip r:embed="rId3"/>
          <a:srcRect b="5956"/>
          <a:stretch>
            <a:fillRect/>
          </a:stretch>
        </p:blipFill>
        <p:spPr bwMode="auto">
          <a:xfrm>
            <a:off x="5929322" y="0"/>
            <a:ext cx="3214678" cy="2143116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785918" y="1500174"/>
            <a:ext cx="410881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 vo futbale si hráči nemôžu robiť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to, čo ich napadne </a:t>
            </a:r>
            <a:r>
              <a:rPr lang="sk-SK" dirty="0"/>
              <a:t>=&gt; </a:t>
            </a:r>
            <a:r>
              <a:rPr lang="sk-SK" b="1" dirty="0"/>
              <a:t>PRAVIDLÁ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0FC9DF0-30E2-A9BA-CD94-04FD060A5A75}"/>
              </a:ext>
            </a:extLst>
          </p:cNvPr>
          <p:cNvSpPr txBox="1"/>
          <p:nvPr/>
        </p:nvSpPr>
        <p:spPr>
          <a:xfrm>
            <a:off x="1489837" y="4929289"/>
            <a:ext cx="456407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Spomenieš si ako sa nazýva bezvládie?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99BC9B0-A786-6AAE-E726-907B57093119}"/>
              </a:ext>
            </a:extLst>
          </p:cNvPr>
          <p:cNvSpPr txBox="1"/>
          <p:nvPr/>
        </p:nvSpPr>
        <p:spPr>
          <a:xfrm>
            <a:off x="3067993" y="5430841"/>
            <a:ext cx="1407758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ANARCHIA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Demokracia a pravidlá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dirty="0"/>
              <a:t>Aj v demokratickej spoločnosti platia isté pravidlá, neuspokojujú všetkých, ale </a:t>
            </a:r>
            <a:r>
              <a:rPr lang="sk-SK" sz="2400" dirty="0" smtClean="0"/>
              <a:t>väčšinu. Nespokojnú menšinu treba </a:t>
            </a:r>
            <a:r>
              <a:rPr lang="sk-SK" sz="2400" dirty="0"/>
              <a:t>však rešpektovať </a:t>
            </a:r>
            <a:endParaRPr lang="sk-SK" sz="2400" dirty="0"/>
          </a:p>
        </p:txBody>
      </p:sp>
      <p:pic>
        <p:nvPicPr>
          <p:cNvPr id="24578" name="Picture 2" descr="Democration Stock Illustrations – 15 Democration Stock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4823" y="0"/>
            <a:ext cx="2859177" cy="1268760"/>
          </a:xfrm>
          <a:prstGeom prst="rect">
            <a:avLst/>
          </a:prstGeom>
          <a:noFill/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25B721F-5C92-D3CD-F451-C4C885E9A4CC}"/>
              </a:ext>
            </a:extLst>
          </p:cNvPr>
          <p:cNvSpPr txBox="1"/>
          <p:nvPr/>
        </p:nvSpPr>
        <p:spPr>
          <a:xfrm>
            <a:off x="1763688" y="1439356"/>
            <a:ext cx="3626314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Spomenieš si ešte čo znamená</a:t>
            </a:r>
          </a:p>
          <a:p>
            <a:r>
              <a:rPr lang="sk-SK" dirty="0"/>
              <a:t>v preklade slovo demokracia?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38324325-5D15-653A-5A5C-95771A150963}"/>
              </a:ext>
            </a:extLst>
          </p:cNvPr>
          <p:cNvSpPr txBox="1"/>
          <p:nvPr/>
        </p:nvSpPr>
        <p:spPr>
          <a:xfrm>
            <a:off x="1043608" y="5363779"/>
            <a:ext cx="605326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Pravidlá pomáhajú v spoločnosti udržiavať poriadok </a:t>
            </a:r>
          </a:p>
          <a:p>
            <a:r>
              <a:rPr lang="sk-SK" dirty="0"/>
              <a:t>a stabilitu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Všetci sme si rovní?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Každý si želá,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aby nikto neohrozoval jeho život a zdravie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aby mu nesiahal na to, čo mu patrí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400" b="1" dirty="0"/>
              <a:t>aby ho brali vážne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uznávali ho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aby ho 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ničoho nenútili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....</a:t>
            </a:r>
          </a:p>
        </p:txBody>
      </p:sp>
      <p:pic>
        <p:nvPicPr>
          <p:cNvPr id="4" name="Picture 8" descr="Ventajas del chat online en tu sitio web - Descubre todos lo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5082"/>
            <a:ext cx="1264991" cy="64291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285852" y="6211669"/>
            <a:ext cx="606448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Myslíte si, že ten kto sa od vás líši farbou pleti, výškou,</a:t>
            </a:r>
          </a:p>
          <a:p>
            <a:pPr algn="ctr"/>
            <a:r>
              <a:rPr lang="sk-SK" dirty="0"/>
              <a:t>IQ, vierovyznaním, šikovnosťou má iné želania?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14348" y="1500174"/>
            <a:ext cx="672010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Áno,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všetci sme si rovní aj keď nie rovnakí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ľudské práva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rovnosť všetkých ľudských bytostí </a:t>
            </a:r>
            <a:r>
              <a:rPr lang="sk-SK" dirty="0"/>
              <a:t>=&gt; každý človek má</a:t>
            </a:r>
          </a:p>
          <a:p>
            <a:pPr algn="ctr"/>
            <a:r>
              <a:rPr lang="sk-SK" dirty="0"/>
              <a:t>rovnakú hodnotu ako my </a:t>
            </a:r>
          </a:p>
        </p:txBody>
      </p:sp>
      <p:pic>
        <p:nvPicPr>
          <p:cNvPr id="7" name="Picture 2" descr="vykricnik - Obec Moravský Svätý Ján"/>
          <p:cNvPicPr>
            <a:picLocks noChangeAspect="1" noChangeArrowheads="1"/>
          </p:cNvPicPr>
          <p:nvPr/>
        </p:nvPicPr>
        <p:blipFill>
          <a:blip r:embed="rId3" cstate="print"/>
          <a:srcRect l="40001" t="11111" r="37777" b="11109"/>
          <a:stretch>
            <a:fillRect/>
          </a:stretch>
        </p:blipFill>
        <p:spPr bwMode="auto">
          <a:xfrm>
            <a:off x="285720" y="1500174"/>
            <a:ext cx="357190" cy="85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začíname hľadať svoje práva?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4286280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</a:rPr>
              <a:t>Úcta k druhému a rešpektovanie jeho práv ZAČÍNAJÚ NA TÝCH BLÍZKYCH A NEVEĽKÝCH MIESTACH, KTORÉ NIE SÚ ZAKRESLENÉ NA ŽIADNEJ MAPE A PREDSA SÚ DLHO NAŠÍM VESMÍROM: náš domov, sídlisko, štvrť </a:t>
            </a:r>
            <a:r>
              <a:rPr lang="sk-SK" sz="2400" b="1" dirty="0">
                <a:solidFill>
                  <a:schemeClr val="tx1"/>
                </a:solidFill>
                <a:sym typeface="Wingdings" pitchFamily="2" charset="2"/>
              </a:rPr>
              <a:t> tu začíname hľadať SPRAVODLIVOSŤ a ROVNAKÉ PRÁVA...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7650" name="Picture 2" descr="Family Word Clipart Cartoon Image | Clip art, Kartun, Ilustrasi kartu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42" y="4983058"/>
            <a:ext cx="2809858" cy="1874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Solidarita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4286280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Medzi ľuďmi existuje (mala by existovať) 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SOLIDARITA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...uvedomujeme si, že ak je dnes náš blízky na tom zle, zajtra to môžeme byť my...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 nepomôžeme, nezastaneme sa tých, ktorí trpia, ak nebudeme čeliť zlu, zajtra sa môže obrátiť proti nám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6626" name="AutoShape 2" descr="Jan Keller: Jednostranná solidarita je neodzkoušená věc – !Arg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8" name="Picture 4" descr="Jan Keller: Jednostranná solidarita je neodzkoušená věc – !Argu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5673" y="0"/>
            <a:ext cx="3118327" cy="190023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00034" y="1571612"/>
            <a:ext cx="52902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FFFF00"/>
                </a:highlight>
              </a:rPr>
              <a:t>SÚDRŽNOSŤ, JEDNOTA, VZÁJOMNÁ PODPORA</a:t>
            </a:r>
          </a:p>
        </p:txBody>
      </p:sp>
      <p:sp>
        <p:nvSpPr>
          <p:cNvPr id="7" name="Šípka dolu 6"/>
          <p:cNvSpPr/>
          <p:nvPr/>
        </p:nvSpPr>
        <p:spPr>
          <a:xfrm>
            <a:off x="2928926" y="1000108"/>
            <a:ext cx="64294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198</TotalTime>
  <Words>435</Words>
  <Application>Microsoft Office PowerPoint</Application>
  <PresentationFormat>Prezentácia na obrazovke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Motív1</vt:lpstr>
      <vt:lpstr>Prečo sa učíme o ľudských právach?</vt:lpstr>
      <vt:lpstr>Občanmi sa stávame</vt:lpstr>
      <vt:lpstr>Sloboda?</vt:lpstr>
      <vt:lpstr>Pravidlá</vt:lpstr>
      <vt:lpstr>Demokracia a pravidlá</vt:lpstr>
      <vt:lpstr>Všetci sme si rovní?</vt:lpstr>
      <vt:lpstr>Kde začíname hľadať svoje práva?</vt:lpstr>
      <vt:lpstr>Solidarita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Prečo sa učíme o ľudských právach?</dc:title>
  <dc:creator>Branislav Benčič</dc:creator>
  <cp:lastModifiedBy>uzivatel</cp:lastModifiedBy>
  <cp:revision>40</cp:revision>
  <dcterms:created xsi:type="dcterms:W3CDTF">2020-05-05T05:01:59Z</dcterms:created>
  <dcterms:modified xsi:type="dcterms:W3CDTF">2024-01-10T20:01:07Z</dcterms:modified>
</cp:coreProperties>
</file>