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331C9B-139D-4713-89A0-44742600E415}" type="datetimeFigureOut">
              <a:rPr lang="sk-SK" smtClean="0"/>
              <a:pPr/>
              <a:t>19. 12. 2023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rsr.s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Podnik a podnikanie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Podnik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Samostatná hospodárska jednotka –&gt; výrobné faktory =&gt; vyrába výrobky alebo poskytuje služby...</a:t>
            </a:r>
          </a:p>
          <a:p>
            <a:r>
              <a:rPr lang="sk-SK" sz="2400" dirty="0">
                <a:solidFill>
                  <a:schemeClr val="bg1"/>
                </a:solidFill>
              </a:rPr>
              <a:t>Zabezpečuje produkciu väčšiny statkov...</a:t>
            </a:r>
          </a:p>
        </p:txBody>
      </p:sp>
      <p:pic>
        <p:nvPicPr>
          <p:cNvPr id="4" name="Obrázok 3" descr="pod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4752975"/>
            <a:ext cx="2171700" cy="2105025"/>
          </a:xfrm>
          <a:prstGeom prst="rect">
            <a:avLst/>
          </a:prstGeom>
        </p:spPr>
      </p:pic>
      <p:pic>
        <p:nvPicPr>
          <p:cNvPr id="1026" name="Picture 2" descr="Práca na stavbe Archives - Omaľovánka Online Omaľovánka Online">
            <a:extLst>
              <a:ext uri="{FF2B5EF4-FFF2-40B4-BE49-F238E27FC236}">
                <a16:creationId xmlns:a16="http://schemas.microsoft.com/office/drawing/2014/main" xmlns="" id="{615A12AD-E708-4A5C-AA5A-9E457E07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0"/>
            <a:ext cx="2447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Fungovanie podniku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DOBRÉ FUNGOVANIE PODNIKU ZABEZPEČÍ: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>
                <a:solidFill>
                  <a:schemeClr val="bg1"/>
                </a:solidFill>
              </a:rPr>
              <a:t>Fyzický a peňažný kapitál 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>
                <a:solidFill>
                  <a:schemeClr val="bg1"/>
                </a:solidFill>
              </a:rPr>
              <a:t>Dobré meno, povesť a postavenie na trhu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>
                <a:solidFill>
                  <a:schemeClr val="bg1"/>
                </a:solidFill>
              </a:rPr>
              <a:t>Kvalifikovaná pracovná sila</a:t>
            </a:r>
          </a:p>
        </p:txBody>
      </p:sp>
      <p:pic>
        <p:nvPicPr>
          <p:cNvPr id="4" name="Obrázok 3" descr="peniaz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18" y="4613999"/>
            <a:ext cx="2590800" cy="2219325"/>
          </a:xfrm>
          <a:prstGeom prst="rect">
            <a:avLst/>
          </a:prstGeom>
        </p:spPr>
      </p:pic>
      <p:pic>
        <p:nvPicPr>
          <p:cNvPr id="2050" name="Picture 2" descr="Tehla">
            <a:extLst>
              <a:ext uri="{FF2B5EF4-FFF2-40B4-BE49-F238E27FC236}">
                <a16:creationId xmlns:a16="http://schemas.microsoft.com/office/drawing/2014/main" xmlns="" id="{3D028777-7E0C-4F6D-85F8-3ECA38BD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18" y="17008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ešačka IRBAL 140BD">
            <a:extLst>
              <a:ext uri="{FF2B5EF4-FFF2-40B4-BE49-F238E27FC236}">
                <a16:creationId xmlns:a16="http://schemas.microsoft.com/office/drawing/2014/main" xmlns="" id="{779DBF7D-DAB4-4658-93F4-8E2416D3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1984258"/>
            <a:ext cx="248376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Právne normy pre podnikanie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Základné právne normy, ktorými sa podniky v SR musia riadiť sú: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>
                <a:solidFill>
                  <a:schemeClr val="bg1"/>
                </a:solidFill>
              </a:rPr>
              <a:t>Obchodný zákonník – všeobecné pravidlá pri zakladaní a fungovaní podnikov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>
                <a:solidFill>
                  <a:schemeClr val="bg1"/>
                </a:solidFill>
              </a:rPr>
              <a:t>Živnostenský zákon – definuje všeobecné a osobité podmienky prevádzkovania živností</a:t>
            </a:r>
          </a:p>
        </p:txBody>
      </p:sp>
      <p:pic>
        <p:nvPicPr>
          <p:cNvPr id="3074" name="Picture 2" descr="OBCHODNÝ ZÁKONNÍK - Vydavateľstvo Nová práca">
            <a:extLst>
              <a:ext uri="{FF2B5EF4-FFF2-40B4-BE49-F238E27FC236}">
                <a16:creationId xmlns:a16="http://schemas.microsoft.com/office/drawing/2014/main" xmlns="" id="{D7EE747C-2BFE-4D60-9C2B-2DEDE0CE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05302"/>
            <a:ext cx="2143125" cy="27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Živnostenský zákon 6.doplněné vydání | KNIHCENTRUM.sk">
            <a:extLst>
              <a:ext uri="{FF2B5EF4-FFF2-40B4-BE49-F238E27FC236}">
                <a16:creationId xmlns:a16="http://schemas.microsoft.com/office/drawing/2014/main" xmlns="" id="{1C69DF60-8389-4B57-A343-25314AFB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204283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271474" y="-24135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9280" y="1265717"/>
            <a:ext cx="8237175" cy="5592283"/>
          </a:xfrm>
        </p:spPr>
        <p:txBody>
          <a:bodyPr>
            <a:normAutofit/>
          </a:bodyPr>
          <a:lstStyle/>
          <a:p>
            <a:r>
              <a:rPr lang="sk-SK" dirty="0"/>
              <a:t>PODNIKANIE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714876" y="1288542"/>
            <a:ext cx="205376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Sústavná činnosť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786314" y="2000240"/>
            <a:ext cx="238719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Samostatná činnosť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786314" y="2643182"/>
            <a:ext cx="1680268" cy="3693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 cieľom zisku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786314" y="3286124"/>
            <a:ext cx="22926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Vo vlastnom mene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786314" y="3929066"/>
            <a:ext cx="303640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Na vlastnú zodpovednosť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rot="5400000" flipH="1" flipV="1">
            <a:off x="3948026" y="3029736"/>
            <a:ext cx="2244226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3000364" y="2214554"/>
            <a:ext cx="171451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endCxn id="6" idx="1"/>
          </p:cNvCxnSpPr>
          <p:nvPr/>
        </p:nvCxnSpPr>
        <p:spPr>
          <a:xfrm flipV="1">
            <a:off x="3071802" y="2827848"/>
            <a:ext cx="1714512" cy="110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endCxn id="7" idx="1"/>
          </p:cNvCxnSpPr>
          <p:nvPr/>
        </p:nvCxnSpPr>
        <p:spPr>
          <a:xfrm flipV="1">
            <a:off x="3143240" y="3470790"/>
            <a:ext cx="1643074" cy="52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endCxn id="8" idx="1"/>
          </p:cNvCxnSpPr>
          <p:nvPr/>
        </p:nvCxnSpPr>
        <p:spPr>
          <a:xfrm>
            <a:off x="3143240" y="4000504"/>
            <a:ext cx="1643074" cy="11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2000232" y="5715016"/>
            <a:ext cx="58144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Jednorazová, náhodná činnosť podnikaním nie je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Podnikať? Áno alebo nie?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Rozhodovanie o podnikaní nie je ľahké...treba dôkladne premyslieť a správne si vybrať v akej sfére podnikať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71538" y="5214950"/>
            <a:ext cx="624241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potrebné zvážiť všetky faktory, ktoré môžu ovplyvniť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podnikanie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Fyzická osoba a právna zodpovednosť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Fyzická osoba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každý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človek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ktorý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narodením nadobúda práva a povinnosti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(napr. môže dediť alebo vlastniť majetok)</a:t>
            </a:r>
          </a:p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Spôsobilosť na právne úkony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/aj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právo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podnikať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/ vzniká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 dovŕšení 18 rokov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(podpisovanie zmlúv vo vlastnom mene =&gt;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právna zodpovednosť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clov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pic>
        <p:nvPicPr>
          <p:cNvPr id="5" name="Obrázok 4" descr="zak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0"/>
            <a:ext cx="211455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highlight>
                  <a:srgbClr val="FF0000"/>
                </a:highlight>
              </a:rPr>
              <a:t>Právnická osoba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Sú to </a:t>
            </a:r>
            <a:r>
              <a:rPr lang="sk-SK" sz="2600" dirty="0"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najmä obchodné spoločnosti</a:t>
            </a:r>
          </a:p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Vznikajú dňom zápisu do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obchodného registra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71538" y="4643446"/>
            <a:ext cx="642515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Obchodný register SR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verejný zoznam s dôležitými</a:t>
            </a:r>
          </a:p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údajmi o podnikateľskej organizácii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/>
              <a:t>–&gt; napr.: obchodné</a:t>
            </a:r>
          </a:p>
          <a:p>
            <a:r>
              <a:rPr lang="sk-SK" dirty="0"/>
              <a:t>meno, sídlo, predmet podnikania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000760" y="4000504"/>
            <a:ext cx="14734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err="1">
                <a:hlinkClick r:id="rId2"/>
              </a:rPr>
              <a:t>www.orsr.sk</a:t>
            </a:r>
            <a:endParaRPr lang="sk-SK" dirty="0"/>
          </a:p>
          <a:p>
            <a:endParaRPr lang="sk-SK" dirty="0"/>
          </a:p>
        </p:txBody>
      </p:sp>
      <p:pic>
        <p:nvPicPr>
          <p:cNvPr id="4098" name="Picture 2" descr="Obchodný register">
            <a:extLst>
              <a:ext uri="{FF2B5EF4-FFF2-40B4-BE49-F238E27FC236}">
                <a16:creationId xmlns:a16="http://schemas.microsoft.com/office/drawing/2014/main" xmlns="" id="{B8960729-3900-43E8-9883-8C397383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78" y="0"/>
            <a:ext cx="3422722" cy="23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85852" y="450057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Podniky majú svoje práva, ale aj povinnosti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Práva podnikov:</a:t>
            </a:r>
          </a:p>
          <a:p>
            <a:pPr lvl="1"/>
            <a:r>
              <a:rPr lang="sk-SK" dirty="0"/>
              <a:t>Používať vlastný obchodný názov</a:t>
            </a:r>
          </a:p>
          <a:p>
            <a:pPr lvl="1"/>
            <a:r>
              <a:rPr lang="sk-SK" dirty="0"/>
              <a:t>Nadobúdať majetok</a:t>
            </a:r>
          </a:p>
          <a:p>
            <a:pPr lvl="1"/>
            <a:r>
              <a:rPr lang="sk-SK" dirty="0"/>
              <a:t>Zamestnávať pracovníkov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Povinnosti podnikov:</a:t>
            </a:r>
          </a:p>
          <a:p>
            <a:pPr lvl="1"/>
            <a:r>
              <a:rPr lang="sk-SK" dirty="0"/>
              <a:t>Viesť účtovníctvo</a:t>
            </a:r>
          </a:p>
          <a:p>
            <a:pPr lvl="1"/>
            <a:r>
              <a:rPr lang="sk-SK" dirty="0"/>
              <a:t>Platiť dane</a:t>
            </a:r>
          </a:p>
          <a:p>
            <a:pPr lvl="1"/>
            <a:r>
              <a:rPr lang="sk-SK" dirty="0"/>
              <a:t>Chrániť životné prostredie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 17 stor</Template>
  <TotalTime>323</TotalTime>
  <Words>253</Words>
  <Application>Microsoft Office PowerPoint</Application>
  <PresentationFormat>Prezentácia na obrazovke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Výsek</vt:lpstr>
      <vt:lpstr>Podnik a podnikanie</vt:lpstr>
      <vt:lpstr>Podnik</vt:lpstr>
      <vt:lpstr>Fungovanie podniku</vt:lpstr>
      <vt:lpstr>Právne normy pre podnikanie</vt:lpstr>
      <vt:lpstr>Podnikanie</vt:lpstr>
      <vt:lpstr>Podnikať? Áno alebo nie?</vt:lpstr>
      <vt:lpstr>Fyzická osoba a právna zodpovednosť </vt:lpstr>
      <vt:lpstr>Právnická osoba</vt:lpstr>
      <vt:lpstr>Podniky majú svoje práva, ale aj povinnosti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Mikle</dc:creator>
  <cp:lastModifiedBy>Windows-felhasználó</cp:lastModifiedBy>
  <cp:revision>33</cp:revision>
  <dcterms:created xsi:type="dcterms:W3CDTF">2019-04-06T08:07:44Z</dcterms:created>
  <dcterms:modified xsi:type="dcterms:W3CDTF">2023-12-19T07:03:40Z</dcterms:modified>
</cp:coreProperties>
</file>