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DBF51C5-EC21-4D3D-B713-4C1C5536DEA6}" type="datetimeFigureOut">
              <a:rPr lang="sk-SK" smtClean="0"/>
              <a:pPr/>
              <a:t>7.9.2015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926094"/>
          </a:xfrm>
        </p:spPr>
        <p:txBody>
          <a:bodyPr/>
          <a:lstStyle/>
          <a:p>
            <a:pPr algn="ctr"/>
            <a:r>
              <a:rPr lang="sk-SK" b="1" dirty="0" smtClean="0"/>
              <a:t>Skúmame magnetické vlastnosti látok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0166" y="3071810"/>
            <a:ext cx="7406640" cy="17526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Obrázek 3" descr="magn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428868"/>
            <a:ext cx="3529037" cy="2520741"/>
          </a:xfrm>
          <a:prstGeom prst="rect">
            <a:avLst/>
          </a:prstGeom>
        </p:spPr>
      </p:pic>
      <p:pic>
        <p:nvPicPr>
          <p:cNvPr id="6" name="Obrázek 5" descr="magnet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3357562"/>
            <a:ext cx="399205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 v našom živote: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Magnetky na chladničke</a:t>
            </a:r>
          </a:p>
          <a:p>
            <a:r>
              <a:rPr lang="sk-SK" dirty="0" smtClean="0"/>
              <a:t>Magnetická tabuľa</a:t>
            </a:r>
          </a:p>
          <a:p>
            <a:r>
              <a:rPr lang="sk-SK" dirty="0" smtClean="0"/>
              <a:t>Magnetické figúrky</a:t>
            </a:r>
          </a:p>
          <a:p>
            <a:r>
              <a:rPr lang="sk-SK" dirty="0" smtClean="0"/>
              <a:t>Kompas</a:t>
            </a:r>
          </a:p>
          <a:p>
            <a:r>
              <a:rPr lang="sk-SK" dirty="0" smtClean="0"/>
              <a:t>.......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" name="Obrázek 3" descr="magne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2357430"/>
            <a:ext cx="1785930" cy="1190620"/>
          </a:xfrm>
          <a:prstGeom prst="rect">
            <a:avLst/>
          </a:prstGeom>
        </p:spPr>
      </p:pic>
      <p:pic>
        <p:nvPicPr>
          <p:cNvPr id="5" name="Obrázek 4" descr="sachy-turnajove-ceska-klubovka-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4286256"/>
            <a:ext cx="3000366" cy="2166931"/>
          </a:xfrm>
          <a:prstGeom prst="rect">
            <a:avLst/>
          </a:prstGeom>
        </p:spPr>
      </p:pic>
      <p:pic>
        <p:nvPicPr>
          <p:cNvPr id="6" name="Obrázek 5" descr="kompas-obrazek_sredni_40148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4214818"/>
            <a:ext cx="1762124" cy="176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82660"/>
          </a:xfrm>
        </p:spPr>
        <p:txBody>
          <a:bodyPr>
            <a:normAutofit/>
          </a:bodyPr>
          <a:lstStyle/>
          <a:p>
            <a:r>
              <a:rPr lang="sk-SK" dirty="0" smtClean="0"/>
              <a:t>Druhy magnetov: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Prírodný ( ruda magnetovec- magnetit)</a:t>
            </a:r>
          </a:p>
          <a:p>
            <a:r>
              <a:rPr lang="sk-SK" dirty="0" smtClean="0"/>
              <a:t>Umelý ( z ocele, zliatin)</a:t>
            </a:r>
          </a:p>
          <a:p>
            <a:r>
              <a:rPr lang="sk-SK" dirty="0" smtClean="0"/>
              <a:t>Elektromagnet</a:t>
            </a:r>
          </a:p>
          <a:p>
            <a:endParaRPr lang="sk-SK" dirty="0"/>
          </a:p>
        </p:txBody>
      </p:sp>
      <p:pic>
        <p:nvPicPr>
          <p:cNvPr id="4" name="Obrázek 3" descr="phd_037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4338015"/>
            <a:ext cx="1415080" cy="1905641"/>
          </a:xfrm>
          <a:prstGeom prst="rect">
            <a:avLst/>
          </a:prstGeom>
        </p:spPr>
      </p:pic>
      <p:pic>
        <p:nvPicPr>
          <p:cNvPr id="5" name="Obrázek 4" descr="519de6fbfa_66096449_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3160" y="2857497"/>
            <a:ext cx="2106153" cy="1579615"/>
          </a:xfrm>
          <a:prstGeom prst="rect">
            <a:avLst/>
          </a:prstGeom>
        </p:spPr>
      </p:pic>
      <p:pic>
        <p:nvPicPr>
          <p:cNvPr id="6" name="Obrázek 5" descr="8fyz_elektromagnet02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058" y="4572008"/>
            <a:ext cx="2389190" cy="1591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tyčového magnetu: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Pôsobí na diaľku, aj cez niektoré látky</a:t>
            </a:r>
          </a:p>
          <a:p>
            <a:r>
              <a:rPr lang="sk-SK" sz="2000" dirty="0" smtClean="0"/>
              <a:t>Priťahuje len predmety z feromagnetických látok ( železo, oceľ, nikel, kobalt)</a:t>
            </a:r>
          </a:p>
          <a:p>
            <a:r>
              <a:rPr lang="sk-SK" sz="2000" dirty="0" smtClean="0"/>
              <a:t>Má dva rôzne póly: 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</a:t>
            </a:r>
            <a:r>
              <a:rPr lang="sk-SK" sz="2000" dirty="0" smtClean="0"/>
              <a:t>	</a:t>
            </a:r>
            <a:r>
              <a:rPr lang="sk-SK" sz="2000" dirty="0" smtClean="0"/>
              <a:t>- severný, </a:t>
            </a:r>
            <a:r>
              <a:rPr lang="sk-SK" sz="2000" dirty="0" smtClean="0">
                <a:solidFill>
                  <a:srgbClr val="FF0000"/>
                </a:solidFill>
              </a:rPr>
              <a:t>označenie N (North)</a:t>
            </a:r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/>
              <a:t>                  </a:t>
            </a:r>
            <a:r>
              <a:rPr lang="sk-SK" sz="2000" dirty="0" smtClean="0"/>
              <a:t>( </a:t>
            </a:r>
            <a:r>
              <a:rPr lang="sk-SK" sz="2000" dirty="0" smtClean="0"/>
              <a:t>zvyčajne farebne odlíšený)</a:t>
            </a:r>
          </a:p>
          <a:p>
            <a:pPr>
              <a:buNone/>
            </a:pPr>
            <a:r>
              <a:rPr lang="sk-SK" sz="2000" dirty="0" smtClean="0"/>
              <a:t>              </a:t>
            </a:r>
            <a:r>
              <a:rPr lang="sk-SK" sz="2000" dirty="0" smtClean="0"/>
              <a:t>  </a:t>
            </a:r>
            <a:r>
              <a:rPr lang="sk-SK" sz="2000" dirty="0" smtClean="0"/>
              <a:t>- </a:t>
            </a:r>
            <a:r>
              <a:rPr lang="sk-SK" sz="2000" dirty="0" smtClean="0"/>
              <a:t>južný, </a:t>
            </a:r>
            <a:r>
              <a:rPr lang="sk-SK" sz="2000" dirty="0" smtClean="0">
                <a:solidFill>
                  <a:srgbClr val="0070C0"/>
                </a:solidFill>
              </a:rPr>
              <a:t>označenie S (</a:t>
            </a:r>
            <a:r>
              <a:rPr lang="sk-SK" sz="2000" dirty="0" err="1" smtClean="0">
                <a:solidFill>
                  <a:srgbClr val="0070C0"/>
                </a:solidFill>
              </a:rPr>
              <a:t>South</a:t>
            </a:r>
            <a:r>
              <a:rPr lang="sk-SK" sz="2000" dirty="0" smtClean="0">
                <a:solidFill>
                  <a:srgbClr val="0070C0"/>
                </a:solidFill>
              </a:rPr>
              <a:t>)</a:t>
            </a:r>
            <a:endParaRPr lang="sk-SK" sz="2000" dirty="0" smtClean="0">
              <a:solidFill>
                <a:srgbClr val="0070C0"/>
              </a:solidFill>
            </a:endParaRP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magnet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221088"/>
            <a:ext cx="3628864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7404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/>
          </a:bodyPr>
          <a:lstStyle/>
          <a:p>
            <a:r>
              <a:rPr lang="sk-SK" sz="2600" dirty="0" smtClean="0"/>
              <a:t>Magnet pôsobí na telesá vo svojom okolí </a:t>
            </a:r>
            <a:r>
              <a:rPr lang="sk-SK" sz="2600" u="sng" dirty="0" smtClean="0"/>
              <a:t>magnetickou silou.</a:t>
            </a:r>
          </a:p>
          <a:p>
            <a:r>
              <a:rPr lang="sk-SK" sz="2600" dirty="0" smtClean="0"/>
              <a:t>Magnety na seba tiež pôsobia magnetickými silami. Tie môžu byť:</a:t>
            </a:r>
          </a:p>
          <a:p>
            <a:pPr lvl="2"/>
            <a:r>
              <a:rPr lang="sk-SK" sz="2600" i="1" dirty="0" smtClean="0"/>
              <a:t>Príťažlivé</a:t>
            </a:r>
            <a:r>
              <a:rPr lang="sk-SK" sz="2600" dirty="0" smtClean="0"/>
              <a:t> ( medzi nesúhlasnými pólmi</a:t>
            </a:r>
            <a:r>
              <a:rPr lang="sk-SK" sz="2600" dirty="0" smtClean="0"/>
              <a:t>)</a:t>
            </a:r>
          </a:p>
          <a:p>
            <a:pPr lvl="2"/>
            <a:r>
              <a:rPr lang="sk-SK" sz="2600" dirty="0" smtClean="0">
                <a:solidFill>
                  <a:srgbClr val="FF0000"/>
                </a:solidFill>
              </a:rPr>
              <a:t>N </a:t>
            </a:r>
            <a:r>
              <a:rPr lang="sk-SK" sz="2600" dirty="0" smtClean="0"/>
              <a:t>                 </a:t>
            </a:r>
            <a:r>
              <a:rPr lang="sk-SK" sz="2600" dirty="0" smtClean="0">
                <a:solidFill>
                  <a:srgbClr val="0070C0"/>
                </a:solidFill>
              </a:rPr>
              <a:t>S</a:t>
            </a:r>
            <a:r>
              <a:rPr lang="sk-SK" sz="2600" dirty="0" smtClean="0"/>
              <a:t>           </a:t>
            </a:r>
            <a:r>
              <a:rPr lang="sk-SK" sz="2600" dirty="0" err="1" smtClean="0">
                <a:solidFill>
                  <a:srgbClr val="0070C0"/>
                </a:solidFill>
              </a:rPr>
              <a:t>S</a:t>
            </a:r>
            <a:r>
              <a:rPr lang="sk-SK" sz="2600" dirty="0" smtClean="0"/>
              <a:t>                 </a:t>
            </a:r>
            <a:r>
              <a:rPr lang="sk-SK" sz="2600" dirty="0" smtClean="0">
                <a:solidFill>
                  <a:srgbClr val="FF0000"/>
                </a:solidFill>
              </a:rPr>
              <a:t>N</a:t>
            </a:r>
            <a:endParaRPr lang="sk-SK" sz="2600" dirty="0" smtClean="0">
              <a:solidFill>
                <a:srgbClr val="FF0000"/>
              </a:solidFill>
            </a:endParaRPr>
          </a:p>
          <a:p>
            <a:pPr lvl="2"/>
            <a:r>
              <a:rPr lang="sk-SK" sz="2600" i="1" dirty="0" smtClean="0"/>
              <a:t>Odpudivé</a:t>
            </a:r>
            <a:r>
              <a:rPr lang="sk-SK" sz="2600" dirty="0" smtClean="0"/>
              <a:t> ( medzi súhlasnými pólmi</a:t>
            </a:r>
            <a:r>
              <a:rPr lang="sk-SK" sz="2600" dirty="0" smtClean="0"/>
              <a:t>)</a:t>
            </a:r>
          </a:p>
          <a:p>
            <a:pPr lvl="2"/>
            <a:r>
              <a:rPr lang="sk-SK" sz="2600" dirty="0" smtClean="0">
                <a:solidFill>
                  <a:srgbClr val="FF0000"/>
                </a:solidFill>
              </a:rPr>
              <a:t>N                 </a:t>
            </a:r>
            <a:r>
              <a:rPr lang="sk-SK" sz="2600" dirty="0" err="1" smtClean="0">
                <a:solidFill>
                  <a:srgbClr val="FF0000"/>
                </a:solidFill>
              </a:rPr>
              <a:t>N</a:t>
            </a:r>
            <a:r>
              <a:rPr lang="sk-SK" sz="2600" dirty="0" smtClean="0"/>
              <a:t>            </a:t>
            </a:r>
            <a:r>
              <a:rPr lang="sk-SK" sz="2600" dirty="0" smtClean="0">
                <a:solidFill>
                  <a:srgbClr val="0070C0"/>
                </a:solidFill>
              </a:rPr>
              <a:t>S</a:t>
            </a:r>
            <a:r>
              <a:rPr lang="sk-SK" sz="2600" dirty="0" smtClean="0"/>
              <a:t>                 </a:t>
            </a:r>
            <a:r>
              <a:rPr lang="sk-SK" sz="2600" dirty="0" err="1" smtClean="0">
                <a:solidFill>
                  <a:srgbClr val="0070C0"/>
                </a:solidFill>
              </a:rPr>
              <a:t>S</a:t>
            </a:r>
            <a:endParaRPr lang="sk-SK" sz="2600" dirty="0" smtClean="0">
              <a:solidFill>
                <a:srgbClr val="0070C0"/>
              </a:solidFill>
            </a:endParaRPr>
          </a:p>
          <a:p>
            <a:r>
              <a:rPr lang="sk-SK" sz="2600" dirty="0" smtClean="0"/>
              <a:t>Okolo každého magnetu je </a:t>
            </a:r>
            <a:r>
              <a:rPr lang="sk-SK" sz="2600" u="sng" dirty="0" smtClean="0"/>
              <a:t>magnetické pole.</a:t>
            </a:r>
          </a:p>
          <a:p>
            <a:r>
              <a:rPr lang="sk-SK" sz="2600" dirty="0" smtClean="0"/>
              <a:t>Magnet je „najsilnejší“ na svojich póloch.</a:t>
            </a:r>
            <a:endParaRPr lang="sk-SK" sz="2600" dirty="0" smtClean="0"/>
          </a:p>
          <a:p>
            <a:endParaRPr lang="sk-SK" dirty="0" smtClean="0"/>
          </a:p>
          <a:p>
            <a:endParaRPr lang="sk-SK" dirty="0" smtClean="0"/>
          </a:p>
          <a:p>
            <a:pPr lvl="2">
              <a:buNone/>
            </a:pPr>
            <a:endParaRPr lang="sk-SK" dirty="0" smtClean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843808" y="29249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 flipH="1">
            <a:off x="3563888" y="29249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868144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H="1">
            <a:off x="6588224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3563888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5868144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2843808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6588224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B0FDC4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125</Words>
  <Application>Microsoft Office PowerPoint</Application>
  <PresentationFormat>Prezentácia na obrazovke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Slunovrat</vt:lpstr>
      <vt:lpstr>Skúmame magnetické vlastnosti látok</vt:lpstr>
      <vt:lpstr>Magnet v našom živote:</vt:lpstr>
      <vt:lpstr>Druhy magnetov:</vt:lpstr>
      <vt:lpstr>Vlastnosti tyčového magnetu:</vt:lpstr>
      <vt:lpstr>Snímka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Skúmame magnetické vlastnosti látok</dc:title>
  <dc:creator>pedagog</dc:creator>
  <cp:lastModifiedBy>Kodadova</cp:lastModifiedBy>
  <cp:revision>9</cp:revision>
  <dcterms:created xsi:type="dcterms:W3CDTF">2015-09-07T11:27:53Z</dcterms:created>
  <dcterms:modified xsi:type="dcterms:W3CDTF">2015-09-07T16:54:02Z</dcterms:modified>
</cp:coreProperties>
</file>