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039738-BFD2-49AD-9E2F-0B9947A1EA9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36B4B0-4D9E-4A87-9E8F-FF78EB0000D3}" type="datetimeFigureOut">
              <a:rPr lang="sk-SK" smtClean="0"/>
              <a:t>23. 11. 2016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NEPOCHOPITEĽNÉ NÁHODY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Roxana Nagyová 4.D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773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R</a:t>
            </a:r>
            <a:r>
              <a:rPr lang="sk-SK" dirty="0" err="1" smtClean="0"/>
              <a:t>efresher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61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9099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 </a:t>
            </a:r>
          </a:p>
          <a:p>
            <a:r>
              <a:rPr lang="sk-SK" dirty="0" smtClean="0"/>
              <a:t>Náhody</a:t>
            </a:r>
          </a:p>
          <a:p>
            <a:r>
              <a:rPr lang="sk-SK" smtClean="0"/>
              <a:t>Zdroj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103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12768"/>
          </a:xfrm>
        </p:spPr>
      </p:pic>
      <p:sp>
        <p:nvSpPr>
          <p:cNvPr id="7" name="BlokTextu 6"/>
          <p:cNvSpPr txBox="1"/>
          <p:nvPr/>
        </p:nvSpPr>
        <p:spPr>
          <a:xfrm>
            <a:off x="2051720" y="2564904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800" dirty="0" smtClean="0">
                <a:latin typeface="Rod" panose="02030509050101010101" pitchFamily="49" charset="-79"/>
                <a:cs typeface="Rod" panose="02030509050101010101" pitchFamily="49" charset="-79"/>
              </a:rPr>
              <a:t>NÁHODA?</a:t>
            </a:r>
            <a:endParaRPr lang="sk-SK" sz="8800" dirty="0"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735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Nemecký futbalista a zakladateľ </a:t>
            </a:r>
            <a:r>
              <a:rPr lang="sk-SK" b="1" dirty="0" err="1"/>
              <a:t>Ferrari</a:t>
            </a:r>
            <a:r>
              <a:rPr lang="sk-SK" dirty="0"/>
              <a:t> 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6924759" cy="4800600"/>
          </a:xfrm>
        </p:spPr>
      </p:pic>
    </p:spTree>
    <p:extLst>
      <p:ext uri="{BB962C8B-B14F-4D97-AF65-F5344CB8AC3E}">
        <p14:creationId xmlns:p14="http://schemas.microsoft.com/office/powerpoint/2010/main" val="8147747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Keď spisovateľ predpovedal katastrofu </a:t>
            </a:r>
            <a:r>
              <a:rPr lang="sk-SK" b="1" dirty="0" err="1"/>
              <a:t>Titanicu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4218316" cy="4800600"/>
          </a:xfrm>
        </p:spPr>
      </p:pic>
    </p:spTree>
    <p:extLst>
      <p:ext uri="{BB962C8B-B14F-4D97-AF65-F5344CB8AC3E}">
        <p14:creationId xmlns:p14="http://schemas.microsoft.com/office/powerpoint/2010/main" val="231028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Nehoda</a:t>
            </a:r>
            <a:r>
              <a:rPr lang="sk-SK" b="1" dirty="0"/>
              <a:t> v Ohiu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29" y="1600200"/>
            <a:ext cx="6056141" cy="4800600"/>
          </a:xfrm>
        </p:spPr>
      </p:pic>
    </p:spTree>
    <p:extLst>
      <p:ext uri="{BB962C8B-B14F-4D97-AF65-F5344CB8AC3E}">
        <p14:creationId xmlns:p14="http://schemas.microsoft.com/office/powerpoint/2010/main" val="296028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Prvý a posledný vojak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389707" cy="4963439"/>
          </a:xfrm>
        </p:spPr>
      </p:pic>
    </p:spTree>
    <p:extLst>
      <p:ext uri="{BB962C8B-B14F-4D97-AF65-F5344CB8AC3E}">
        <p14:creationId xmlns:p14="http://schemas.microsoft.com/office/powerpoint/2010/main" val="65356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Edgar</a:t>
            </a:r>
            <a:r>
              <a:rPr lang="sk-SK" b="1" dirty="0"/>
              <a:t> </a:t>
            </a:r>
            <a:r>
              <a:rPr lang="sk-SK" b="1" dirty="0" err="1"/>
              <a:t>Allan</a:t>
            </a:r>
            <a:r>
              <a:rPr lang="sk-SK" b="1" dirty="0"/>
              <a:t> </a:t>
            </a:r>
            <a:r>
              <a:rPr lang="sk-SK" b="1" dirty="0" err="1"/>
              <a:t>Poe</a:t>
            </a:r>
            <a:r>
              <a:rPr lang="sk-SK" b="1" dirty="0"/>
              <a:t> a jeho stroj času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9" y="1600200"/>
            <a:ext cx="6749561" cy="4800600"/>
          </a:xfrm>
        </p:spPr>
      </p:pic>
    </p:spTree>
    <p:extLst>
      <p:ext uri="{BB962C8B-B14F-4D97-AF65-F5344CB8AC3E}">
        <p14:creationId xmlns:p14="http://schemas.microsoft.com/office/powerpoint/2010/main" val="314571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3275856" y="2420888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9600" dirty="0" smtClean="0">
                <a:latin typeface="Rod" panose="02030509050101010101" pitchFamily="49" charset="-79"/>
                <a:cs typeface="Rod" panose="02030509050101010101" pitchFamily="49" charset="-79"/>
              </a:rPr>
              <a:t>???</a:t>
            </a:r>
            <a:endParaRPr lang="sk-SK" sz="9600" dirty="0"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461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sediace">
  <a:themeElements>
    <a:clrScheme name="Susediac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sediac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</TotalTime>
  <Words>41</Words>
  <Application>Microsoft Office PowerPoint</Application>
  <PresentationFormat>Prezentácia na obrazovke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Susediace</vt:lpstr>
      <vt:lpstr>NEPOCHOPITEĽNÉ NÁHODY</vt:lpstr>
      <vt:lpstr>Obsah</vt:lpstr>
      <vt:lpstr>Prezentácia programu PowerPoint</vt:lpstr>
      <vt:lpstr>Nemecký futbalista a zakladateľ Ferrari </vt:lpstr>
      <vt:lpstr>Keď spisovateľ predpovedal katastrofu Titanicu</vt:lpstr>
      <vt:lpstr>Nehoda v Ohiu</vt:lpstr>
      <vt:lpstr>Prvý a posledný vojak</vt:lpstr>
      <vt:lpstr>Edgar Allan Poe a jeho stroj času</vt:lpstr>
      <vt:lpstr>Prezentácia programu PowerPoint</vt:lpstr>
      <vt:lpstr>ZDROJE</vt:lpstr>
      <vt:lpstr>ĎAKUJEM ZA POZORNOSŤ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NEPOCHOPITEĽNÉ NÁHODY</dc:title>
  <dc:creator>Win7</dc:creator>
  <cp:lastModifiedBy>Win7</cp:lastModifiedBy>
  <cp:revision>3</cp:revision>
  <dcterms:created xsi:type="dcterms:W3CDTF">2016-11-23T16:58:33Z</dcterms:created>
  <dcterms:modified xsi:type="dcterms:W3CDTF">2016-11-23T17:46:07Z</dcterms:modified>
</cp:coreProperties>
</file>