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705" autoAdjust="0"/>
  </p:normalViewPr>
  <p:slideViewPr>
    <p:cSldViewPr>
      <p:cViewPr varScale="1">
        <p:scale>
          <a:sx n="60" d="100"/>
          <a:sy n="60" d="100"/>
        </p:scale>
        <p:origin x="-22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EC09E-20BC-4D95-981A-AE7D18188B65}" type="datetimeFigureOut">
              <a:rPr lang="sk-SK" smtClean="0"/>
              <a:t>24. 4. 2015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C8366-C48D-40E1-96C6-59FEC621915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EC09E-20BC-4D95-981A-AE7D18188B65}" type="datetimeFigureOut">
              <a:rPr lang="sk-SK" smtClean="0"/>
              <a:t>24. 4. 2015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C8366-C48D-40E1-96C6-59FEC621915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EC09E-20BC-4D95-981A-AE7D18188B65}" type="datetimeFigureOut">
              <a:rPr lang="sk-SK" smtClean="0"/>
              <a:t>24. 4. 2015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C8366-C48D-40E1-96C6-59FEC621915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EC09E-20BC-4D95-981A-AE7D18188B65}" type="datetimeFigureOut">
              <a:rPr lang="sk-SK" smtClean="0"/>
              <a:t>24. 4. 2015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C8366-C48D-40E1-96C6-59FEC621915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EC09E-20BC-4D95-981A-AE7D18188B65}" type="datetimeFigureOut">
              <a:rPr lang="sk-SK" smtClean="0"/>
              <a:t>24. 4. 2015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C8366-C48D-40E1-96C6-59FEC621915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EC09E-20BC-4D95-981A-AE7D18188B65}" type="datetimeFigureOut">
              <a:rPr lang="sk-SK" smtClean="0"/>
              <a:t>24. 4. 2015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C8366-C48D-40E1-96C6-59FEC621915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EC09E-20BC-4D95-981A-AE7D18188B65}" type="datetimeFigureOut">
              <a:rPr lang="sk-SK" smtClean="0"/>
              <a:t>24. 4. 2015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C8366-C48D-40E1-96C6-59FEC621915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EC09E-20BC-4D95-981A-AE7D18188B65}" type="datetimeFigureOut">
              <a:rPr lang="sk-SK" smtClean="0"/>
              <a:t>24. 4. 2015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C8366-C48D-40E1-96C6-59FEC621915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EC09E-20BC-4D95-981A-AE7D18188B65}" type="datetimeFigureOut">
              <a:rPr lang="sk-SK" smtClean="0"/>
              <a:t>24. 4. 2015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C8366-C48D-40E1-96C6-59FEC621915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EC09E-20BC-4D95-981A-AE7D18188B65}" type="datetimeFigureOut">
              <a:rPr lang="sk-SK" smtClean="0"/>
              <a:t>24. 4. 2015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C8366-C48D-40E1-96C6-59FEC621915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EC09E-20BC-4D95-981A-AE7D18188B65}" type="datetimeFigureOut">
              <a:rPr lang="sk-SK" smtClean="0"/>
              <a:t>24. 4. 2015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C8366-C48D-40E1-96C6-59FEC621915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5400000" scaled="0"/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EC09E-20BC-4D95-981A-AE7D18188B65}" type="datetimeFigureOut">
              <a:rPr lang="sk-SK" smtClean="0"/>
              <a:t>24. 4. 2015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C8366-C48D-40E1-96C6-59FEC6219152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ymgl.sk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3568" y="2780928"/>
            <a:ext cx="7772400" cy="1470025"/>
          </a:xfrm>
        </p:spPr>
        <p:txBody>
          <a:bodyPr/>
          <a:lstStyle/>
          <a:p>
            <a:r>
              <a:rPr lang="sk-SK" altLang="sk-SK" b="1" dirty="0" smtClean="0"/>
              <a:t>Vplyv teploty na hustotu</a:t>
            </a:r>
            <a:br>
              <a:rPr lang="sk-SK" altLang="sk-SK" b="1" dirty="0" smtClean="0"/>
            </a:br>
            <a:r>
              <a:rPr lang="sk-SK" altLang="sk-SK" b="1" dirty="0" smtClean="0"/>
              <a:t>kvapalín</a:t>
            </a:r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743200" y="4653136"/>
            <a:ext cx="6400800" cy="1752600"/>
          </a:xfrm>
        </p:spPr>
        <p:txBody>
          <a:bodyPr/>
          <a:lstStyle/>
          <a:p>
            <a:r>
              <a:rPr lang="sk-SK" dirty="0" smtClean="0">
                <a:solidFill>
                  <a:srgbClr val="FFFF00"/>
                </a:solidFill>
              </a:rPr>
              <a:t>Mgr. Jaroslava Viťazková</a:t>
            </a:r>
            <a:endParaRPr lang="sk-SK" dirty="0">
              <a:solidFill>
                <a:srgbClr val="FFFF00"/>
              </a:solidFill>
            </a:endParaRPr>
          </a:p>
        </p:txBody>
      </p:sp>
      <p:graphicFrame>
        <p:nvGraphicFramePr>
          <p:cNvPr id="4" name="Tabuľka 3"/>
          <p:cNvGraphicFramePr>
            <a:graphicFrameLocks noGrp="1"/>
          </p:cNvGraphicFramePr>
          <p:nvPr/>
        </p:nvGraphicFramePr>
        <p:xfrm>
          <a:off x="395535" y="1196752"/>
          <a:ext cx="8280922" cy="1273575"/>
        </p:xfrm>
        <a:graphic>
          <a:graphicData uri="http://schemas.openxmlformats.org/drawingml/2006/table">
            <a:tbl>
              <a:tblPr/>
              <a:tblGrid>
                <a:gridCol w="3617075"/>
                <a:gridCol w="258364"/>
                <a:gridCol w="258364"/>
                <a:gridCol w="4147119"/>
              </a:tblGrid>
              <a:tr h="23097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6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60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60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93159"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Gymnázium, SNP 1, </a:t>
                      </a:r>
                      <a:br>
                        <a:rPr lang="sk-SK" sz="16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</a:br>
                      <a:r>
                        <a:rPr lang="sk-SK" sz="16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056 01 Gelnica</a:t>
                      </a:r>
                      <a:endParaRPr lang="sk-SK" sz="16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Web: </a:t>
                      </a:r>
                      <a:r>
                        <a:rPr lang="sk-SK" sz="1600" u="sng" dirty="0" err="1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  <a:hlinkClick r:id="rId2"/>
                        </a:rPr>
                        <a:t>www.gymgl.sk</a:t>
                      </a:r>
                      <a:r>
                        <a:rPr lang="sk-SK" sz="1600" dirty="0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sk-SK" sz="1600" i="1" dirty="0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   </a:t>
                      </a:r>
                      <a:endParaRPr lang="sk-SK" sz="16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6195" marR="36195" marT="53975" marB="53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b="1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KĽÚČ K INOVATÍVNEMU VZDELÁVANIU</a:t>
                      </a:r>
                      <a:endParaRPr lang="sk-SK" sz="16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ITMS kód projektu: </a:t>
                      </a:r>
                      <a:r>
                        <a:rPr lang="sk-SK" sz="16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26110130703</a:t>
                      </a:r>
                    </a:p>
                  </a:txBody>
                  <a:tcPr marL="36195" marR="36195" marT="53975" marB="539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Obrázok 4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475656" cy="1524304"/>
          </a:xfrm>
          <a:prstGeom prst="rect">
            <a:avLst/>
          </a:prstGeom>
          <a:noFill/>
        </p:spPr>
      </p:pic>
      <p:pic>
        <p:nvPicPr>
          <p:cNvPr id="6" name="Obrázok 1" descr="agentura_cmy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0"/>
            <a:ext cx="5572257" cy="1268760"/>
          </a:xfrm>
          <a:prstGeom prst="rect">
            <a:avLst/>
          </a:prstGeom>
          <a:noFill/>
        </p:spPr>
      </p:pic>
      <p:pic>
        <p:nvPicPr>
          <p:cNvPr id="7" name="Obrázok 2" descr="EU-ESF-VERTICAL-COLO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20272" y="0"/>
            <a:ext cx="1584176" cy="1474382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827584" y="0"/>
            <a:ext cx="7772400" cy="1470025"/>
          </a:xfrm>
        </p:spPr>
        <p:txBody>
          <a:bodyPr>
            <a:normAutofit/>
          </a:bodyPr>
          <a:lstStyle/>
          <a:p>
            <a:r>
              <a:rPr lang="sk-SK" altLang="sk-SK" sz="4000" b="1" dirty="0" smtClean="0"/>
              <a:t>Vplyv teploty na hustotu</a:t>
            </a:r>
            <a:br>
              <a:rPr lang="sk-SK" altLang="sk-SK" sz="4000" b="1" dirty="0" smtClean="0"/>
            </a:br>
            <a:r>
              <a:rPr lang="sk-SK" altLang="sk-SK" sz="4000" b="1" dirty="0" smtClean="0"/>
              <a:t>kvapalín</a:t>
            </a:r>
            <a:endParaRPr lang="sk-SK" sz="4000" dirty="0"/>
          </a:p>
        </p:txBody>
      </p:sp>
      <p:pic>
        <p:nvPicPr>
          <p:cNvPr id="2062" name="Picture 14" descr="http://n2studio.mzf.cz/upload/clanky/golfsk%C3%BD01al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340768"/>
            <a:ext cx="7488832" cy="5159806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k-SK" altLang="sk-SK" sz="4000" b="1" dirty="0" smtClean="0"/>
              <a:t>Vplyv teploty na hustotu</a:t>
            </a:r>
            <a:br>
              <a:rPr lang="sk-SK" altLang="sk-SK" sz="4000" b="1" dirty="0" smtClean="0"/>
            </a:br>
            <a:r>
              <a:rPr lang="sk-SK" altLang="sk-SK" sz="4000" b="1" dirty="0" smtClean="0"/>
              <a:t>kvapalín</a:t>
            </a:r>
            <a:endParaRPr lang="sk-SK" sz="400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323528" y="198884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normAutofit/>
          </a:bodyPr>
          <a:lstStyle/>
          <a:p>
            <a:endParaRPr lang="sk-SK" altLang="sk-SK" sz="2400" dirty="0"/>
          </a:p>
          <a:p>
            <a:r>
              <a:rPr lang="sk-SK" altLang="sk-SK" sz="2400" dirty="0"/>
              <a:t>V moriach neustále prúdia teplé a studené prúdy.</a:t>
            </a:r>
          </a:p>
          <a:p>
            <a:pPr>
              <a:buNone/>
            </a:pPr>
            <a:endParaRPr lang="sk-SK" altLang="sk-SK" sz="2400" dirty="0"/>
          </a:p>
          <a:p>
            <a:r>
              <a:rPr lang="sk-SK" altLang="sk-SK" sz="2400" b="1" dirty="0"/>
              <a:t>Teplé prúdy prúdia bližšie k hladine oceánov.</a:t>
            </a:r>
          </a:p>
          <a:p>
            <a:endParaRPr lang="sk-SK" altLang="sk-SK" sz="2400" b="1" dirty="0"/>
          </a:p>
          <a:p>
            <a:r>
              <a:rPr lang="sk-SK" altLang="sk-SK" sz="2400" b="1" dirty="0" smtClean="0"/>
              <a:t>Studené </a:t>
            </a:r>
            <a:r>
              <a:rPr lang="sk-SK" altLang="sk-SK" sz="2400" b="1" dirty="0"/>
              <a:t>prúdy prúdia na dne oceánov.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k-SK" altLang="sk-SK" sz="4000" b="1" dirty="0" smtClean="0"/>
              <a:t>Vplyv teploty na hustotu</a:t>
            </a:r>
            <a:br>
              <a:rPr lang="sk-SK" altLang="sk-SK" sz="4000" b="1" dirty="0" smtClean="0"/>
            </a:br>
            <a:r>
              <a:rPr lang="sk-SK" altLang="sk-SK" sz="4000" b="1" dirty="0" smtClean="0"/>
              <a:t>kvapalín</a:t>
            </a:r>
            <a:endParaRPr lang="sk-SK" sz="4000" dirty="0"/>
          </a:p>
        </p:txBody>
      </p:sp>
      <p:sp>
        <p:nvSpPr>
          <p:cNvPr id="5" name="Text Box 23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altLang="sk-SK" sz="2400" b="1" dirty="0"/>
              <a:t>Balón naplnený vodou rovnakej </a:t>
            </a:r>
            <a:r>
              <a:rPr lang="sk-SK" altLang="sk-SK" sz="2400" b="1" dirty="0" smtClean="0"/>
              <a:t>hmotnosti </a:t>
            </a:r>
            <a:r>
              <a:rPr lang="sk-SK" altLang="sk-SK" sz="2400" b="1" dirty="0" smtClean="0"/>
              <a:t>ponoríme do nádob s vodou izbovej teploty</a:t>
            </a:r>
          </a:p>
          <a:p>
            <a:pPr>
              <a:spcBef>
                <a:spcPct val="50000"/>
              </a:spcBef>
              <a:buNone/>
            </a:pPr>
            <a:endParaRPr lang="sk-SK" altLang="sk-SK" sz="2400" b="1" dirty="0"/>
          </a:p>
        </p:txBody>
      </p:sp>
      <p:pic>
        <p:nvPicPr>
          <p:cNvPr id="7" name="Picture 5" descr="bal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564904"/>
            <a:ext cx="151130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5" descr="bal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2492896"/>
            <a:ext cx="1727200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6" descr="bal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2564904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Obdĺžnik 9"/>
          <p:cNvSpPr/>
          <p:nvPr/>
        </p:nvSpPr>
        <p:spPr>
          <a:xfrm>
            <a:off x="971600" y="4005064"/>
            <a:ext cx="7560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k-SK" altLang="sk-SK" sz="2400" b="1" dirty="0" smtClean="0">
                <a:solidFill>
                  <a:srgbClr val="921C00"/>
                </a:solidFill>
              </a:rPr>
              <a:t>- izbovej teploty          	- horúcou 	      - studenou</a:t>
            </a:r>
            <a:endParaRPr lang="sk-SK" altLang="sk-SK" sz="2400" b="1" dirty="0">
              <a:solidFill>
                <a:srgbClr val="921C00"/>
              </a:solidFill>
            </a:endParaRP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971600" y="4581128"/>
            <a:ext cx="2232025" cy="1728787"/>
          </a:xfrm>
          <a:prstGeom prst="can">
            <a:avLst>
              <a:gd name="adj" fmla="val 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348087" y="4546203"/>
            <a:ext cx="2232025" cy="1728787"/>
          </a:xfrm>
          <a:prstGeom prst="can">
            <a:avLst>
              <a:gd name="adj" fmla="val 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5722987" y="4546203"/>
            <a:ext cx="2232025" cy="1728787"/>
          </a:xfrm>
          <a:prstGeom prst="can">
            <a:avLst>
              <a:gd name="adj" fmla="val 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4" name="AutoShape 10"/>
          <p:cNvSpPr>
            <a:spLocks noChangeArrowheads="1"/>
          </p:cNvSpPr>
          <p:nvPr/>
        </p:nvSpPr>
        <p:spPr bwMode="auto">
          <a:xfrm rot="16200000">
            <a:off x="1510953" y="4582194"/>
            <a:ext cx="1152525" cy="2232025"/>
          </a:xfrm>
          <a:prstGeom prst="flowChartOnlineStorag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5" name="AutoShape 17"/>
          <p:cNvSpPr>
            <a:spLocks noChangeArrowheads="1"/>
          </p:cNvSpPr>
          <p:nvPr/>
        </p:nvSpPr>
        <p:spPr bwMode="auto">
          <a:xfrm rot="16200000">
            <a:off x="3887837" y="4582715"/>
            <a:ext cx="1152525" cy="2232025"/>
          </a:xfrm>
          <a:prstGeom prst="flowChartOnlineStorag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6" name="AutoShape 18"/>
          <p:cNvSpPr>
            <a:spLocks noChangeArrowheads="1"/>
          </p:cNvSpPr>
          <p:nvPr/>
        </p:nvSpPr>
        <p:spPr bwMode="auto">
          <a:xfrm rot="16200000">
            <a:off x="6262737" y="4582715"/>
            <a:ext cx="1152525" cy="2232025"/>
          </a:xfrm>
          <a:prstGeom prst="flowChartOnlineStorag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0" grpId="0"/>
      <p:bldP spid="11" grpId="0" animBg="1"/>
      <p:bldP spid="11" grpId="1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Podľa obrázkov, posúďte aká fyzikálna vlastnosť sa u balónov zmenila </a:t>
            </a:r>
          </a:p>
          <a:p>
            <a:endParaRPr lang="sk-SK" dirty="0"/>
          </a:p>
          <a:p>
            <a:pPr>
              <a:buNone/>
            </a:pPr>
            <a:endParaRPr lang="sk-SK" dirty="0" smtClean="0"/>
          </a:p>
          <a:p>
            <a:r>
              <a:rPr lang="sk-SK" altLang="sk-SK" dirty="0" smtClean="0"/>
              <a:t>Bude balón v rovnakej polohe v nádobách s vodou?</a:t>
            </a:r>
            <a:endParaRPr lang="sk-SK" dirty="0"/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altLang="sk-SK" sz="4000" b="1" dirty="0" smtClean="0"/>
              <a:t>Vplyv teploty na hustotu</a:t>
            </a:r>
            <a:br>
              <a:rPr lang="sk-SK" altLang="sk-SK" sz="4000" b="1" dirty="0" smtClean="0"/>
            </a:br>
            <a:r>
              <a:rPr lang="sk-SK" altLang="sk-SK" sz="4000" b="1" dirty="0" smtClean="0"/>
              <a:t>kvapalín</a:t>
            </a:r>
            <a:endParaRPr lang="sk-SK" sz="40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altLang="sk-SK" sz="4000" b="1" dirty="0" smtClean="0"/>
              <a:t>Vplyv teploty na hustotu</a:t>
            </a:r>
            <a:br>
              <a:rPr lang="sk-SK" altLang="sk-SK" sz="4000" b="1" dirty="0" smtClean="0"/>
            </a:br>
            <a:r>
              <a:rPr lang="sk-SK" altLang="sk-SK" sz="4000" b="1" dirty="0" smtClean="0"/>
              <a:t>kvapalín</a:t>
            </a:r>
            <a:endParaRPr lang="sk-SK" sz="4000" dirty="0"/>
          </a:p>
        </p:txBody>
      </p:sp>
      <p:pic>
        <p:nvPicPr>
          <p:cNvPr id="5" name="Picture 3" descr="bal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8425" y="1160463"/>
            <a:ext cx="151130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1116013" y="3824288"/>
            <a:ext cx="2232025" cy="1728787"/>
          </a:xfrm>
          <a:prstGeom prst="can">
            <a:avLst>
              <a:gd name="adj" fmla="val 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492500" y="3789363"/>
            <a:ext cx="2232025" cy="1728787"/>
          </a:xfrm>
          <a:prstGeom prst="can">
            <a:avLst>
              <a:gd name="adj" fmla="val 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867400" y="3789363"/>
            <a:ext cx="2232025" cy="1728787"/>
          </a:xfrm>
          <a:prstGeom prst="can">
            <a:avLst>
              <a:gd name="adj" fmla="val 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 rot="16200000">
            <a:off x="1655763" y="3860800"/>
            <a:ext cx="1152525" cy="2232025"/>
          </a:xfrm>
          <a:prstGeom prst="flowChartOnlineStorag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pic>
        <p:nvPicPr>
          <p:cNvPr id="10" name="Picture 8" descr="bal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375" y="1125538"/>
            <a:ext cx="1727200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9" descr="bal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4275" y="1196975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AutoShape 10"/>
          <p:cNvSpPr>
            <a:spLocks noChangeArrowheads="1"/>
          </p:cNvSpPr>
          <p:nvPr/>
        </p:nvSpPr>
        <p:spPr bwMode="auto">
          <a:xfrm rot="16200000">
            <a:off x="4032250" y="3825875"/>
            <a:ext cx="1152525" cy="2232025"/>
          </a:xfrm>
          <a:prstGeom prst="flowChartOnlineStorag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 rot="16200000">
            <a:off x="6407150" y="3825875"/>
            <a:ext cx="1152525" cy="2232025"/>
          </a:xfrm>
          <a:prstGeom prst="flowChartOnlineStorag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1079500" y="2349500"/>
            <a:ext cx="70929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altLang="sk-SK" sz="2200" b="1" dirty="0">
                <a:solidFill>
                  <a:srgbClr val="921C00"/>
                </a:solidFill>
              </a:rPr>
              <a:t>a) izbovej teploty	b) horúcou 	    c) </a:t>
            </a:r>
            <a:r>
              <a:rPr lang="sk-SK" altLang="sk-SK" sz="2200" b="1" dirty="0" smtClean="0">
                <a:solidFill>
                  <a:srgbClr val="921C00"/>
                </a:solidFill>
              </a:rPr>
              <a:t>studenou</a:t>
            </a:r>
            <a:endParaRPr lang="sk-SK" altLang="sk-SK" sz="2200" b="1" dirty="0">
              <a:solidFill>
                <a:srgbClr val="921C00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76375" y="5661025"/>
            <a:ext cx="6408738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sk-SK" altLang="sk-SK" sz="2400" b="1">
                <a:solidFill>
                  <a:schemeClr val="tx2"/>
                </a:solidFill>
              </a:rPr>
              <a:t>Balón nie je v nádobách v rovnakej polohe </a:t>
            </a:r>
            <a:endParaRPr lang="sk-SK" altLang="sk-SK" sz="24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14524E-7 L -1.66667E-6 0.4458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01665E-6 L 0.00018 0.4195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2.65495E-6 L 0.004 0.4930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" y="2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1187624" y="1916832"/>
            <a:ext cx="6516687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Aká fyzikálna vlastnosť balóna sa zmenila so zmenou teploty?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151111" y="4040907"/>
            <a:ext cx="66960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altLang="sk-SK" sz="2400" b="1" dirty="0"/>
              <a:t>Prečo sa zmenila poloha balóna po zmene jeho teploty?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472286" y="2996332"/>
            <a:ext cx="1584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altLang="sk-SK" sz="2400" b="1">
                <a:solidFill>
                  <a:srgbClr val="921C00"/>
                </a:solidFill>
              </a:rPr>
              <a:t>OBJEM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3348211" y="5301382"/>
            <a:ext cx="414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altLang="sk-SK" sz="2400" b="1">
                <a:solidFill>
                  <a:srgbClr val="921C00"/>
                </a:solidFill>
              </a:rPr>
              <a:t>Zmenila sa hustota vody</a:t>
            </a:r>
          </a:p>
        </p:txBody>
      </p:sp>
      <p:sp>
        <p:nvSpPr>
          <p:cNvPr id="8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altLang="sk-SK" sz="4000" b="1" dirty="0" smtClean="0"/>
              <a:t>Vplyv teploty na hustotu</a:t>
            </a:r>
            <a:br>
              <a:rPr lang="sk-SK" altLang="sk-SK" sz="4000" b="1" dirty="0" smtClean="0"/>
            </a:br>
            <a:r>
              <a:rPr lang="sk-SK" altLang="sk-SK" sz="4000" b="1" dirty="0" smtClean="0"/>
              <a:t>kvapalín</a:t>
            </a:r>
            <a:endParaRPr lang="sk-SK" sz="40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Grp="1" noChangeArrowheads="1"/>
          </p:cNvSpPr>
          <p:nvPr>
            <p:ph idx="1"/>
          </p:nvPr>
        </p:nvSpPr>
        <p:spPr bwMode="auto">
          <a:xfrm>
            <a:off x="467544" y="2492896"/>
            <a:ext cx="82296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altLang="sk-SK" sz="2400" b="1" dirty="0"/>
              <a:t>Teplota má vplyv na hodnotu hustoty.</a:t>
            </a:r>
          </a:p>
          <a:p>
            <a:pPr>
              <a:spcBef>
                <a:spcPct val="50000"/>
              </a:spcBef>
            </a:pPr>
            <a:r>
              <a:rPr lang="sk-SK" altLang="sk-SK" sz="2400" b="1" dirty="0" smtClean="0"/>
              <a:t>Zmenou </a:t>
            </a:r>
            <a:r>
              <a:rPr lang="sk-SK" altLang="sk-SK" sz="2400" b="1" dirty="0"/>
              <a:t>teploty sa mení hustota látky.</a:t>
            </a:r>
          </a:p>
          <a:p>
            <a:pPr>
              <a:spcBef>
                <a:spcPct val="50000"/>
              </a:spcBef>
            </a:pPr>
            <a:r>
              <a:rPr lang="sk-SK" altLang="sk-SK" sz="2400" b="1" dirty="0" smtClean="0"/>
              <a:t>So </a:t>
            </a:r>
            <a:r>
              <a:rPr lang="sk-SK" altLang="sk-SK" sz="2400" b="1" dirty="0">
                <a:solidFill>
                  <a:srgbClr val="FF0000"/>
                </a:solidFill>
              </a:rPr>
              <a:t>stúpajúcou teplotou </a:t>
            </a:r>
            <a:r>
              <a:rPr lang="sk-SK" altLang="sk-SK" sz="2400" b="1" dirty="0"/>
              <a:t>sa hustota </a:t>
            </a:r>
            <a:r>
              <a:rPr lang="sk-SK" altLang="sk-SK" sz="2400" b="1" dirty="0" smtClean="0">
                <a:solidFill>
                  <a:srgbClr val="FF0000"/>
                </a:solidFill>
              </a:rPr>
              <a:t>zmenšuje</a:t>
            </a:r>
            <a:r>
              <a:rPr lang="sk-SK" altLang="sk-SK" sz="2400" b="1" dirty="0"/>
              <a:t>, s klesajúcou teplotou sa </a:t>
            </a:r>
            <a:r>
              <a:rPr lang="sk-SK" altLang="sk-SK" sz="2400" b="1" dirty="0" smtClean="0"/>
              <a:t>hustota </a:t>
            </a:r>
            <a:r>
              <a:rPr lang="sk-SK" altLang="sk-SK" sz="2400" b="1" dirty="0"/>
              <a:t>zväčšuje.</a:t>
            </a:r>
          </a:p>
        </p:txBody>
      </p:sp>
      <p:sp>
        <p:nvSpPr>
          <p:cNvPr id="5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altLang="sk-SK" sz="4000" b="1" dirty="0" smtClean="0"/>
              <a:t>Vplyv teploty na hustotu</a:t>
            </a:r>
            <a:br>
              <a:rPr lang="sk-SK" altLang="sk-SK" sz="4000" b="1" dirty="0" smtClean="0"/>
            </a:br>
            <a:r>
              <a:rPr lang="sk-SK" altLang="sk-SK" sz="4000" b="1" dirty="0" smtClean="0"/>
              <a:t>kvapalín</a:t>
            </a:r>
            <a:endParaRPr lang="sk-SK" sz="40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2924944"/>
            <a:ext cx="8229600" cy="1143000"/>
          </a:xfrm>
        </p:spPr>
        <p:txBody>
          <a:bodyPr/>
          <a:lstStyle/>
          <a:p>
            <a:r>
              <a:rPr lang="sk-SK" dirty="0" smtClean="0"/>
              <a:t>Ďakujem za pozornosť</a:t>
            </a:r>
            <a:endParaRPr lang="sk-SK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178</Words>
  <Application>Microsoft Office PowerPoint</Application>
  <PresentationFormat>Prezentácia na obrazovke (4:3)</PresentationFormat>
  <Paragraphs>35</Paragraphs>
  <Slides>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Motív Office</vt:lpstr>
      <vt:lpstr>Vplyv teploty na hustotu kvapalín</vt:lpstr>
      <vt:lpstr>Vplyv teploty na hustotu kvapalín</vt:lpstr>
      <vt:lpstr>Vplyv teploty na hustotu kvapalín</vt:lpstr>
      <vt:lpstr>Vplyv teploty na hustotu kvapalín</vt:lpstr>
      <vt:lpstr>Vplyv teploty na hustotu kvapalín</vt:lpstr>
      <vt:lpstr>Vplyv teploty na hustotu kvapalín</vt:lpstr>
      <vt:lpstr>Vplyv teploty na hustotu kvapalín</vt:lpstr>
      <vt:lpstr>Vplyv teploty na hustotu kvapalín</vt:lpstr>
      <vt:lpstr>Ďakujem za pozornosť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Vplyv teploty na hustotu kvapalín</dc:title>
  <dc:creator>Windows User</dc:creator>
  <cp:lastModifiedBy>Windows User</cp:lastModifiedBy>
  <cp:revision>5</cp:revision>
  <dcterms:created xsi:type="dcterms:W3CDTF">2015-04-24T18:18:54Z</dcterms:created>
  <dcterms:modified xsi:type="dcterms:W3CDTF">2015-04-13T17:01:58Z</dcterms:modified>
</cp:coreProperties>
</file>