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000000">
                <a:alpha val="43000"/>
              </a:srgbClr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BD0A-D8AC-4609-976B-BC1C1C7F78F0}" type="datetimeFigureOut">
              <a:rPr lang="sk-SK" smtClean="0"/>
              <a:t>13. 4. 2015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4AD4-8AAB-45A3-95FE-054656ABCCB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92D050"/>
                </a:solidFill>
              </a:rPr>
              <a:t>Správanie telies v kvapaline: Vplyv objemu a tvaru telies</a:t>
            </a:r>
            <a:endParaRPr lang="sk-SK" dirty="0">
              <a:solidFill>
                <a:srgbClr val="92D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4653136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Mgr. Jaroslava Viťazková</a:t>
            </a: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92D050"/>
                </a:solidFill>
              </a:rPr>
              <a:t>Správanie telies v kvapaline: Vplyv objemu a tvaru telies</a:t>
            </a:r>
            <a:endParaRPr lang="sk-SK" sz="4000" dirty="0">
              <a:solidFill>
                <a:srgbClr val="92D050"/>
              </a:solidFill>
            </a:endParaRP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39552" y="2204864"/>
            <a:ext cx="8229600" cy="4389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Ponoria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(kameň vo vode)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Vznášajú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(vrecko s vodou)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Plávajú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(korok vo vode)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 čoho to závisí? 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Závisí to od: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Hmotnosti telesa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OBJEMU TELESA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TVARU TELESA</a:t>
            </a:r>
            <a:endParaRPr kumimoji="0" lang="sk-SK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0" y="1484784"/>
            <a:ext cx="565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Telesa sa v kvapaline správajú:</a:t>
            </a:r>
            <a:endParaRPr lang="sk-SK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rgbClr val="92D050"/>
                </a:solidFill>
              </a:rPr>
              <a:t>Správanie telies v kvapaline: Vplyv objemu a tvaru telies</a:t>
            </a:r>
            <a:endParaRPr lang="sk-SK" sz="4000" dirty="0">
              <a:solidFill>
                <a:srgbClr val="92D05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071563" y="4071938"/>
            <a:ext cx="300037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786313" y="4071938"/>
            <a:ext cx="300037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428750" y="2214563"/>
            <a:ext cx="2214563" cy="785812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5643563" y="2214563"/>
            <a:ext cx="1071562" cy="6429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BlokTextu 6"/>
          <p:cNvSpPr txBox="1">
            <a:spLocks noChangeArrowheads="1"/>
          </p:cNvSpPr>
          <p:nvPr/>
        </p:nvSpPr>
        <p:spPr bwMode="auto">
          <a:xfrm>
            <a:off x="214313" y="2357438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b="1" dirty="0" smtClean="0">
                <a:solidFill>
                  <a:srgbClr val="FFFF00"/>
                </a:solidFill>
                <a:latin typeface="Constantia" pitchFamily="18" charset="0"/>
              </a:rPr>
              <a:t>100mg</a:t>
            </a:r>
            <a:endParaRPr lang="sk-SK" altLang="sk-SK" b="1" dirty="0">
              <a:solidFill>
                <a:srgbClr val="FFFF00"/>
              </a:solidFill>
              <a:latin typeface="Constantia" pitchFamily="18" charset="0"/>
            </a:endParaRPr>
          </a:p>
        </p:txBody>
      </p:sp>
      <p:sp>
        <p:nvSpPr>
          <p:cNvPr id="10" name="BlokTextu 7"/>
          <p:cNvSpPr txBox="1">
            <a:spLocks noChangeArrowheads="1"/>
          </p:cNvSpPr>
          <p:nvPr/>
        </p:nvSpPr>
        <p:spPr bwMode="auto">
          <a:xfrm>
            <a:off x="7358063" y="2428875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b="1" dirty="0" smtClean="0">
                <a:solidFill>
                  <a:srgbClr val="FFFF00"/>
                </a:solidFill>
                <a:latin typeface="Constantia" pitchFamily="18" charset="0"/>
              </a:rPr>
              <a:t>100mg</a:t>
            </a:r>
            <a:endParaRPr lang="sk-SK" altLang="sk-SK" b="1" dirty="0">
              <a:solidFill>
                <a:srgbClr val="FFFF00"/>
              </a:solidFill>
              <a:latin typeface="Constantia" pitchFamily="18" charset="0"/>
            </a:endParaRPr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179512" y="836712"/>
            <a:ext cx="8305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Ktoré závažie sa ponorí hlbšie?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6914 L -0.00243 0.263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12141 L 0.00225 0.211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160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altLang="sk-SK" sz="4000" b="1" dirty="0" smtClean="0">
                <a:solidFill>
                  <a:srgbClr val="FFFF00"/>
                </a:solidFill>
                <a:latin typeface="Constantia" pitchFamily="18" charset="0"/>
              </a:rPr>
              <a:t>Ak majú telesá rovnakú hmotnosť, tak hlbšie sa ponorí to teleso, ktoré má menší objem a menšiu plochu</a:t>
            </a:r>
          </a:p>
          <a:p>
            <a:pPr algn="just">
              <a:buNone/>
            </a:pP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Správanie telies v kvapaline: Vplyv objemu a tvaru telies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rgbClr val="92D050"/>
                </a:solidFill>
              </a:rPr>
              <a:t>Správanie telies v kvapaline: Vplyv objemu a tvaru telies</a:t>
            </a:r>
            <a:endParaRPr lang="sk-SK" sz="4000" dirty="0">
              <a:solidFill>
                <a:srgbClr val="92D050"/>
              </a:solidFill>
            </a:endParaRPr>
          </a:p>
        </p:txBody>
      </p:sp>
      <p:sp>
        <p:nvSpPr>
          <p:cNvPr id="5" name="Vývojový diagram: magnetický disk 4"/>
          <p:cNvSpPr/>
          <p:nvPr/>
        </p:nvSpPr>
        <p:spPr>
          <a:xfrm>
            <a:off x="1571625" y="2714625"/>
            <a:ext cx="2286000" cy="178593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Vývojový diagram: magnetický disk 5"/>
          <p:cNvSpPr/>
          <p:nvPr/>
        </p:nvSpPr>
        <p:spPr>
          <a:xfrm>
            <a:off x="4929188" y="3000375"/>
            <a:ext cx="1071562" cy="1285875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>
            <a:spLocks noChangeArrowheads="1"/>
          </p:cNvSpPr>
          <p:nvPr/>
        </p:nvSpPr>
        <p:spPr bwMode="auto">
          <a:xfrm>
            <a:off x="1643063" y="4714875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sz="2400" b="1" dirty="0">
                <a:solidFill>
                  <a:schemeClr val="bg1"/>
                </a:solidFill>
                <a:latin typeface="Constantia" pitchFamily="18" charset="0"/>
              </a:rPr>
              <a:t>m= 100 mg</a:t>
            </a:r>
          </a:p>
        </p:txBody>
      </p:sp>
      <p:sp>
        <p:nvSpPr>
          <p:cNvPr id="8" name="BlokTextu 7"/>
          <p:cNvSpPr txBox="1">
            <a:spLocks noChangeArrowheads="1"/>
          </p:cNvSpPr>
          <p:nvPr/>
        </p:nvSpPr>
        <p:spPr bwMode="auto">
          <a:xfrm>
            <a:off x="4500563" y="478631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sz="2400" b="1" dirty="0">
                <a:solidFill>
                  <a:schemeClr val="bg1"/>
                </a:solidFill>
                <a:latin typeface="Constantia" pitchFamily="18" charset="0"/>
              </a:rPr>
              <a:t>m= 100 mg</a:t>
            </a:r>
          </a:p>
        </p:txBody>
      </p:sp>
      <p:sp>
        <p:nvSpPr>
          <p:cNvPr id="10" name="Obdĺžnik 9"/>
          <p:cNvSpPr/>
          <p:nvPr/>
        </p:nvSpPr>
        <p:spPr>
          <a:xfrm>
            <a:off x="899592" y="1340768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rgbClr val="0070C0"/>
                </a:solidFill>
              </a:rPr>
              <a:t>Ktoré teleso sa ponorí hlbšie?</a:t>
            </a:r>
            <a:endParaRPr lang="sk-SK" sz="2800" dirty="0">
              <a:solidFill>
                <a:srgbClr val="0070C0"/>
              </a:solidFill>
            </a:endParaRPr>
          </a:p>
        </p:txBody>
      </p:sp>
      <p:pic>
        <p:nvPicPr>
          <p:cNvPr id="14338" name="Picture 2" descr="https://encrypted-tbn1.gstatic.com/images?q=tbn:ANd9GcS7prVIcesBph3Ij8EeALXOAW1laS1e3Nb2VLZoA8S18OUqVZ8HVKnRiby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445224"/>
            <a:ext cx="1503988" cy="947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rgbClr val="92D050"/>
                </a:solidFill>
              </a:rPr>
              <a:t>Správanie telies v kvapaline: Vplyv objemu a tvaru telies</a:t>
            </a:r>
            <a:endParaRPr lang="sk-SK" sz="4000" dirty="0">
              <a:solidFill>
                <a:srgbClr val="92D050"/>
              </a:solidFill>
            </a:endParaRPr>
          </a:p>
        </p:txBody>
      </p:sp>
      <p:sp>
        <p:nvSpPr>
          <p:cNvPr id="5" name="Kocka 4"/>
          <p:cNvSpPr/>
          <p:nvPr/>
        </p:nvSpPr>
        <p:spPr>
          <a:xfrm>
            <a:off x="1928813" y="2714625"/>
            <a:ext cx="1928812" cy="185737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Kocka 5"/>
          <p:cNvSpPr/>
          <p:nvPr/>
        </p:nvSpPr>
        <p:spPr>
          <a:xfrm>
            <a:off x="5143500" y="2714625"/>
            <a:ext cx="1928813" cy="185737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>
            <a:spLocks noChangeArrowheads="1"/>
          </p:cNvSpPr>
          <p:nvPr/>
        </p:nvSpPr>
        <p:spPr bwMode="auto">
          <a:xfrm>
            <a:off x="2000250" y="4857750"/>
            <a:ext cx="1500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sz="2400" b="1" dirty="0">
                <a:solidFill>
                  <a:schemeClr val="bg1"/>
                </a:solidFill>
                <a:latin typeface="Constantia" pitchFamily="18" charset="0"/>
              </a:rPr>
              <a:t>m= 230 g</a:t>
            </a:r>
          </a:p>
        </p:txBody>
      </p:sp>
      <p:sp>
        <p:nvSpPr>
          <p:cNvPr id="8" name="BlokTextu 7"/>
          <p:cNvSpPr txBox="1">
            <a:spLocks noChangeArrowheads="1"/>
          </p:cNvSpPr>
          <p:nvPr/>
        </p:nvSpPr>
        <p:spPr bwMode="auto">
          <a:xfrm>
            <a:off x="5286375" y="4929188"/>
            <a:ext cx="1500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sz="2400" b="1" dirty="0">
                <a:solidFill>
                  <a:schemeClr val="bg1"/>
                </a:solidFill>
                <a:latin typeface="Constantia" pitchFamily="18" charset="0"/>
              </a:rPr>
              <a:t>m= 210 g</a:t>
            </a:r>
          </a:p>
        </p:txBody>
      </p:sp>
      <p:pic>
        <p:nvPicPr>
          <p:cNvPr id="10" name="Picture 2" descr="https://encrypted-tbn1.gstatic.com/images?q=tbn:ANd9GcS7prVIcesBph3Ij8EeALXOAW1laS1e3Nb2VLZoA8S18OUqVZ8HVKnRiby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589240"/>
            <a:ext cx="1503988" cy="947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rgbClr val="92D050"/>
                </a:solidFill>
              </a:rPr>
              <a:t>Správanie telies v kvapaline: Vplyv objemu a tvaru telies</a:t>
            </a:r>
            <a:endParaRPr lang="sk-SK" sz="4000" dirty="0">
              <a:solidFill>
                <a:srgbClr val="92D050"/>
              </a:solidFill>
            </a:endParaRPr>
          </a:p>
        </p:txBody>
      </p:sp>
      <p:sp>
        <p:nvSpPr>
          <p:cNvPr id="5" name="Vývojový diagram: magnetický disk 4"/>
          <p:cNvSpPr/>
          <p:nvPr/>
        </p:nvSpPr>
        <p:spPr>
          <a:xfrm>
            <a:off x="1928813" y="2714625"/>
            <a:ext cx="2714625" cy="178593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Vývojový diagram: magnetický disk 5"/>
          <p:cNvSpPr/>
          <p:nvPr/>
        </p:nvSpPr>
        <p:spPr>
          <a:xfrm>
            <a:off x="5572125" y="3143250"/>
            <a:ext cx="1143000" cy="13573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>
            <a:spLocks noChangeArrowheads="1"/>
          </p:cNvSpPr>
          <p:nvPr/>
        </p:nvSpPr>
        <p:spPr bwMode="auto">
          <a:xfrm>
            <a:off x="2143125" y="4929188"/>
            <a:ext cx="2071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sz="2800" b="1" dirty="0">
                <a:solidFill>
                  <a:schemeClr val="bg1"/>
                </a:solidFill>
                <a:latin typeface="Constantia" pitchFamily="18" charset="0"/>
              </a:rPr>
              <a:t>m= 0,5 kg</a:t>
            </a:r>
          </a:p>
        </p:txBody>
      </p:sp>
      <p:sp>
        <p:nvSpPr>
          <p:cNvPr id="8" name="BlokTextu 7"/>
          <p:cNvSpPr txBox="1">
            <a:spLocks noChangeArrowheads="1"/>
          </p:cNvSpPr>
          <p:nvPr/>
        </p:nvSpPr>
        <p:spPr bwMode="auto">
          <a:xfrm>
            <a:off x="5357813" y="4929188"/>
            <a:ext cx="2071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k-SK" altLang="sk-SK" sz="2800" b="1">
                <a:solidFill>
                  <a:schemeClr val="bg1"/>
                </a:solidFill>
                <a:latin typeface="Constantia" pitchFamily="18" charset="0"/>
              </a:rPr>
              <a:t>m= 0,5 g</a:t>
            </a:r>
          </a:p>
        </p:txBody>
      </p:sp>
      <p:pic>
        <p:nvPicPr>
          <p:cNvPr id="10" name="Picture 2" descr="https://encrypted-tbn1.gstatic.com/images?q=tbn:ANd9GcS7prVIcesBph3Ij8EeALXOAW1laS1e3Nb2VLZoA8S18OUqVZ8HVKnRiby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517232"/>
            <a:ext cx="1503988" cy="947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pPr eaLnBrk="1" hangingPunct="1"/>
            <a:r>
              <a:rPr lang="sk-SK" altLang="sk-SK" dirty="0" smtClean="0">
                <a:solidFill>
                  <a:srgbClr val="FFFF00"/>
                </a:solidFill>
              </a:rPr>
              <a:t>Pri </a:t>
            </a:r>
            <a:r>
              <a:rPr lang="sk-SK" altLang="sk-SK" dirty="0" smtClean="0">
                <a:solidFill>
                  <a:srgbClr val="FFFF00"/>
                </a:solidFill>
              </a:rPr>
              <a:t>lodiach záleží na ich tvare, objeme </a:t>
            </a:r>
            <a:r>
              <a:rPr lang="sk-SK" altLang="sk-SK" dirty="0">
                <a:solidFill>
                  <a:srgbClr val="FFFF00"/>
                </a:solidFill>
              </a:rPr>
              <a:t>a</a:t>
            </a:r>
            <a:r>
              <a:rPr lang="sk-SK" altLang="sk-SK" dirty="0" smtClean="0">
                <a:solidFill>
                  <a:srgbClr val="FFFF00"/>
                </a:solidFill>
              </a:rPr>
              <a:t> </a:t>
            </a:r>
            <a:r>
              <a:rPr lang="sk-SK" altLang="sk-SK" dirty="0" smtClean="0">
                <a:solidFill>
                  <a:srgbClr val="FFFF00"/>
                </a:solidFill>
              </a:rPr>
              <a:t>na hmotnosti, ktorú vezú</a:t>
            </a:r>
          </a:p>
          <a:p>
            <a:pPr eaLnBrk="1" hangingPunct="1"/>
            <a:r>
              <a:rPr lang="sk-SK" altLang="sk-SK" dirty="0" smtClean="0">
                <a:solidFill>
                  <a:srgbClr val="FFFF00"/>
                </a:solidFill>
              </a:rPr>
              <a:t>Malé lode môžu odniesť len malú hmotnosť nákladu</a:t>
            </a:r>
          </a:p>
          <a:p>
            <a:pPr eaLnBrk="1" hangingPunct="1"/>
            <a:r>
              <a:rPr lang="sk-SK" altLang="sk-SK" dirty="0" smtClean="0">
                <a:solidFill>
                  <a:srgbClr val="FFFF00"/>
                </a:solidFill>
              </a:rPr>
              <a:t>Veľké lode môžu odniesť veľkú záťaž</a:t>
            </a:r>
          </a:p>
        </p:txBody>
      </p:sp>
      <p:pic>
        <p:nvPicPr>
          <p:cNvPr id="15362" name="Picture 2" descr="http://www.webinzeraty.sk/fotoinzer/malefoto/035391204201168131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86250"/>
            <a:ext cx="31813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 descr="http://img.cas.sk/img/11/article/428996_ventura-vyletna-lod-jadran-lux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71950"/>
            <a:ext cx="4572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rgbClr val="92D050"/>
                </a:solidFill>
              </a:rPr>
              <a:t>Správanie telies v kvapaline: Vplyv objemu a tvaru telies</a:t>
            </a:r>
            <a:endParaRPr lang="sk-SK" sz="4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Ďakujem za pozornosť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231</Words>
  <Application>Microsoft Office PowerPoint</Application>
  <PresentationFormat>Prezentácia na obrazovke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Správanie telies v kvapaline: Vplyv objemu a tvaru telies</vt:lpstr>
      <vt:lpstr>Správanie telies v kvapaline: Vplyv objemu a tvaru telies</vt:lpstr>
      <vt:lpstr>Správanie telies v kvapaline: Vplyv objemu a tvaru telies</vt:lpstr>
      <vt:lpstr>Snímka 4</vt:lpstr>
      <vt:lpstr>Správanie telies v kvapaline: Vplyv objemu a tvaru telies</vt:lpstr>
      <vt:lpstr>Správanie telies v kvapaline: Vplyv objemu a tvaru telies</vt:lpstr>
      <vt:lpstr>Správanie telies v kvapaline: Vplyv objemu a tvaru telies</vt:lpstr>
      <vt:lpstr>Správanie telies v kvapaline: Vplyv objemu a tvaru telies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Správanie telies v kvapaline: Vplyv objemu a tvaru telies</dc:title>
  <dc:creator>Windows User</dc:creator>
  <cp:lastModifiedBy>Windows User</cp:lastModifiedBy>
  <cp:revision>5</cp:revision>
  <dcterms:created xsi:type="dcterms:W3CDTF">2015-04-13T17:15:30Z</dcterms:created>
  <dcterms:modified xsi:type="dcterms:W3CDTF">2015-04-14T17:57:45Z</dcterms:modified>
</cp:coreProperties>
</file>