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1" r:id="rId4"/>
    <p:sldId id="264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Štýl s motívom 2 - zvýrazneni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Štýl s motívom 2 - zvýrazneni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B5DA3F-8523-4CAA-A5DD-D567B32EFE55}" type="datetimeFigureOut">
              <a:rPr lang="sk-SK" smtClean="0"/>
              <a:pPr/>
              <a:t>19.02.2017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91680" y="332656"/>
            <a:ext cx="7200800" cy="1894362"/>
          </a:xfrm>
        </p:spPr>
        <p:txBody>
          <a:bodyPr>
            <a:normAutofit/>
          </a:bodyPr>
          <a:lstStyle/>
          <a:p>
            <a:pPr algn="ctr"/>
            <a:r>
              <a:rPr lang="sk-SK" sz="4400" dirty="0" smtClean="0"/>
              <a:t>Správanie sa telies v kvapalinách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Vplyv objemu a tvaru telies na ich správanie vo vode</a:t>
            </a:r>
            <a:endParaRPr lang="sk-SK" sz="3200" dirty="0"/>
          </a:p>
        </p:txBody>
      </p:sp>
      <p:pic>
        <p:nvPicPr>
          <p:cNvPr id="9218" name="Picture 2" descr="Výsledok vyhľadávania obrázkov pre dopyt draft of sh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500306"/>
            <a:ext cx="4486491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901014" cy="5473844"/>
          </a:xfrm>
        </p:spPr>
        <p:txBody>
          <a:bodyPr/>
          <a:lstStyle/>
          <a:p>
            <a:r>
              <a:rPr lang="sk-SK" b="1" dirty="0" smtClean="0">
                <a:solidFill>
                  <a:schemeClr val="accent6">
                    <a:lumMod val="25000"/>
                  </a:schemeClr>
                </a:solidFill>
              </a:rPr>
              <a:t>objem </a:t>
            </a:r>
            <a:r>
              <a:rPr lang="sk-SK" b="1" dirty="0" smtClean="0">
                <a:solidFill>
                  <a:schemeClr val="accent6">
                    <a:lumMod val="25000"/>
                  </a:schemeClr>
                </a:solidFill>
              </a:rPr>
              <a:t>telesa a jeho tvar má vplyv</a:t>
            </a:r>
            <a:r>
              <a:rPr lang="sk-SK" dirty="0" smtClean="0">
                <a:solidFill>
                  <a:schemeClr val="accent6">
                    <a:lumMod val="25000"/>
                  </a:schemeClr>
                </a:solidFill>
              </a:rPr>
              <a:t> na jeho správanie sa vo vode.</a:t>
            </a:r>
          </a:p>
          <a:p>
            <a:r>
              <a:rPr lang="sk-SK" dirty="0" smtClean="0">
                <a:solidFill>
                  <a:schemeClr val="accent6">
                    <a:lumMod val="25000"/>
                  </a:schemeClr>
                </a:solidFill>
              </a:rPr>
              <a:t>Čím má teleso väčší objem a dotykovú plochu tým sa ponorí menej a naopak.</a:t>
            </a:r>
          </a:p>
          <a:p>
            <a:endParaRPr lang="sk-SK" i="1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sk-SK" i="1" dirty="0" smtClean="0">
                <a:solidFill>
                  <a:schemeClr val="accent6">
                    <a:lumMod val="25000"/>
                  </a:schemeClr>
                </a:solidFill>
              </a:rPr>
              <a:t>Zistili sme, že ak chceme predpovedať správanie telies v kvapaline, potrebujeme urobiť jednoduchý experiment.</a:t>
            </a:r>
          </a:p>
          <a:p>
            <a:endParaRPr lang="sk-SK" i="1" dirty="0" smtClean="0">
              <a:solidFill>
                <a:schemeClr val="accent6">
                  <a:lumMod val="25000"/>
                </a:schemeClr>
              </a:solidFill>
            </a:endParaRPr>
          </a:p>
          <a:p>
            <a:r>
              <a:rPr lang="sk-SK" i="1" dirty="0" smtClean="0">
                <a:solidFill>
                  <a:schemeClr val="accent6">
                    <a:lumMod val="25000"/>
                  </a:schemeClr>
                </a:solidFill>
              </a:rPr>
              <a:t>Bolo by fajn poznať takú vlastnosť látky, telesa, ktorá by umožnila predpovedať správanie telesa v kvapaline bez pokusu!!!</a:t>
            </a:r>
          </a:p>
          <a:p>
            <a:endParaRPr lang="sk-SK" i="1" dirty="0" smtClean="0">
              <a:solidFill>
                <a:schemeClr val="accent6">
                  <a:lumMod val="25000"/>
                </a:schemeClr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b="1" dirty="0" smtClean="0"/>
              <a:t>Ponor lode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8215370" cy="5473844"/>
          </a:xfrm>
        </p:spPr>
        <p:txBody>
          <a:bodyPr/>
          <a:lstStyle/>
          <a:p>
            <a:r>
              <a:rPr lang="sk-SK" dirty="0" smtClean="0"/>
              <a:t>Je to veľmi dôležitý technický parameter.</a:t>
            </a:r>
          </a:p>
          <a:p>
            <a:r>
              <a:rPr lang="sk-SK" dirty="0" smtClean="0"/>
              <a:t>Je to hĺbka, po ktorú sa môže loď bezpečne ponoriť.</a:t>
            </a:r>
            <a:endParaRPr lang="sk-SK" dirty="0"/>
          </a:p>
        </p:txBody>
      </p:sp>
      <p:pic>
        <p:nvPicPr>
          <p:cNvPr id="1026" name="Picture 2" descr="http://www.vesseltracking.net/wp-content/uploads/2013/12/biggest-container-ship-evolution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00240"/>
            <a:ext cx="7360423" cy="4629146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draft of bo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214818"/>
            <a:ext cx="5357850" cy="2492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852936"/>
            <a:ext cx="7467600" cy="792088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11560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obrázkov: internet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833</TotalTime>
  <Words>111</Words>
  <Application>Microsoft Office PowerPoint</Application>
  <PresentationFormat>Prezentácia na obrazovke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Arkáda</vt:lpstr>
      <vt:lpstr>Správanie sa telies v kvapalinách</vt:lpstr>
      <vt:lpstr>Snímka 2</vt:lpstr>
      <vt:lpstr>Ponor lode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predmetu fyzika</dc:title>
  <dc:creator>Pedagog</dc:creator>
  <cp:lastModifiedBy>Jaroslava Vitazkova</cp:lastModifiedBy>
  <cp:revision>140</cp:revision>
  <dcterms:created xsi:type="dcterms:W3CDTF">2016-09-07T07:49:12Z</dcterms:created>
  <dcterms:modified xsi:type="dcterms:W3CDTF">2017-02-19T11:42:16Z</dcterms:modified>
</cp:coreProperties>
</file>