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50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31245C-2403-B999-06BD-DC3E1D91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r>
              <a:rPr lang="sk-SK" sz="5600" dirty="0"/>
              <a:t>Geografické súradnice, mierka mapy, GPS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0036A3-57A6-45D5-CE1C-29AC46690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353235"/>
            <a:ext cx="5068121" cy="474358"/>
          </a:xfrm>
        </p:spPr>
        <p:txBody>
          <a:bodyPr>
            <a:normAutofit/>
          </a:bodyPr>
          <a:lstStyle/>
          <a:p>
            <a:pPr algn="l"/>
            <a:r>
              <a:rPr lang="sk-SK" sz="1800" dirty="0"/>
              <a:t>Bc. </a:t>
            </a:r>
            <a:r>
              <a:rPr lang="sk-SK" sz="1600" dirty="0"/>
              <a:t>Radka</a:t>
            </a:r>
            <a:r>
              <a:rPr lang="sk-SK" sz="1800" dirty="0"/>
              <a:t> Schwartzová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1E48A-2C3D-13FA-CCFF-B820FF536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93" r="2850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23EE32-FB35-E147-072F-08AFB586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Mierka Mapy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34AD17-C437-EAD9-0913-017D0DB7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5" y="2331021"/>
            <a:ext cx="11168109" cy="3563752"/>
          </a:xfrm>
        </p:spPr>
        <p:txBody>
          <a:bodyPr>
            <a:normAutofit fontScale="92500"/>
          </a:bodyPr>
          <a:lstStyle/>
          <a:p>
            <a:r>
              <a:rPr lang="sk-SK" dirty="0"/>
              <a:t>Udáva pomer zmenšenia vzdialenosti na mape ku vzdialenosti v skutočnosti. </a:t>
            </a:r>
          </a:p>
          <a:p>
            <a:endParaRPr lang="sk-SK" dirty="0"/>
          </a:p>
          <a:p>
            <a:r>
              <a:rPr lang="sk-SK" dirty="0"/>
              <a:t>Druhy mierok:                   </a:t>
            </a:r>
            <a:r>
              <a:rPr lang="sk-SK" b="1" dirty="0"/>
              <a:t>číselná </a:t>
            </a:r>
            <a:r>
              <a:rPr lang="sk-SK" dirty="0"/>
              <a:t>(napr. 1:30 000 znamená </a:t>
            </a:r>
          </a:p>
          <a:p>
            <a:pPr marL="0" indent="0">
              <a:buNone/>
            </a:pPr>
            <a:r>
              <a:rPr lang="sk-SK" dirty="0"/>
              <a:t>                                    1 cm na mape predstavuje 30 000 cm v skutočnosti)</a:t>
            </a:r>
          </a:p>
          <a:p>
            <a:pPr marL="0" indent="0">
              <a:buNone/>
            </a:pPr>
            <a:r>
              <a:rPr lang="sk-SK" dirty="0"/>
              <a:t>                                                 </a:t>
            </a:r>
            <a:r>
              <a:rPr lang="sk-SK" b="1" dirty="0"/>
              <a:t>grafická</a:t>
            </a:r>
            <a:r>
              <a:rPr lang="sk-SK" dirty="0"/>
              <a:t> (1 dielik na mape = 1cm na mape = 11km </a:t>
            </a:r>
          </a:p>
          <a:p>
            <a:pPr marL="0" indent="0">
              <a:buNone/>
            </a:pPr>
            <a:r>
              <a:rPr lang="sk-SK" dirty="0"/>
              <a:t>                                     v skutočnosti</a:t>
            </a:r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id="{4EA06544-2E00-EE42-A7DC-3ABE2026F30B}"/>
              </a:ext>
            </a:extLst>
          </p:cNvPr>
          <p:cNvSpPr/>
          <p:nvPr/>
        </p:nvSpPr>
        <p:spPr>
          <a:xfrm rot="16200000">
            <a:off x="3770645" y="3247803"/>
            <a:ext cx="238125" cy="61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: nadol 5">
            <a:extLst>
              <a:ext uri="{FF2B5EF4-FFF2-40B4-BE49-F238E27FC236}">
                <a16:creationId xmlns:a16="http://schemas.microsoft.com/office/drawing/2014/main" id="{5978B844-216B-6503-9E1A-6618D3D76195}"/>
              </a:ext>
            </a:extLst>
          </p:cNvPr>
          <p:cNvSpPr/>
          <p:nvPr/>
        </p:nvSpPr>
        <p:spPr>
          <a:xfrm rot="16200000">
            <a:off x="3770645" y="4289034"/>
            <a:ext cx="238125" cy="61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0F4D8CF-5F02-E3F2-17F2-A87CBB61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78" y="4951668"/>
            <a:ext cx="4409380" cy="6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C9F8D-803B-2718-89C9-6B657249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Mierka mapy - príklad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ED1341-BD6D-ED65-98BE-5C0C9436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Urč skutočnú vzdialenosť dvoch miest, ak ich vzdialenosť na mape je 12 cm, pričom mierka </a:t>
            </a:r>
            <a:r>
              <a:rPr lang="sk-SK"/>
              <a:t>tejto mapy je 1: 2 000.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1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1E218B-6D6D-618E-0A3E-6879AE47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Geografické súradnice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F88CA8-C0D7-22A6-472F-B9B7D40C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Geografická šírka:                     s. g. š.</a:t>
            </a:r>
          </a:p>
          <a:p>
            <a:pPr marL="0" indent="0">
              <a:buNone/>
            </a:pPr>
            <a:r>
              <a:rPr lang="sk-SK" dirty="0"/>
              <a:t>                                                           j. g. š.</a:t>
            </a:r>
          </a:p>
          <a:p>
            <a:endParaRPr lang="sk-SK" dirty="0"/>
          </a:p>
          <a:p>
            <a:r>
              <a:rPr lang="sk-SK" dirty="0"/>
              <a:t>Geografická dĺžka:                     v. g. d.</a:t>
            </a:r>
          </a:p>
          <a:p>
            <a:pPr marL="0" indent="0">
              <a:buNone/>
            </a:pPr>
            <a:r>
              <a:rPr lang="sk-SK" dirty="0"/>
              <a:t>                                                           z. g. d.</a:t>
            </a:r>
          </a:p>
        </p:txBody>
      </p:sp>
      <p:sp>
        <p:nvSpPr>
          <p:cNvPr id="4" name="Šípka: doprava 3">
            <a:extLst>
              <a:ext uri="{FF2B5EF4-FFF2-40B4-BE49-F238E27FC236}">
                <a16:creationId xmlns:a16="http://schemas.microsoft.com/office/drawing/2014/main" id="{2743FF29-7D09-89C6-42F8-140B3B780CB8}"/>
              </a:ext>
            </a:extLst>
          </p:cNvPr>
          <p:cNvSpPr/>
          <p:nvPr/>
        </p:nvSpPr>
        <p:spPr>
          <a:xfrm>
            <a:off x="4891416" y="3109403"/>
            <a:ext cx="131389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A43CCCAD-B5B0-CB29-AA60-75D626B51887}"/>
              </a:ext>
            </a:extLst>
          </p:cNvPr>
          <p:cNvSpPr/>
          <p:nvPr/>
        </p:nvSpPr>
        <p:spPr>
          <a:xfrm>
            <a:off x="4891417" y="3624309"/>
            <a:ext cx="131389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BA542CDF-C4A8-2FE7-7053-71204B184876}"/>
              </a:ext>
            </a:extLst>
          </p:cNvPr>
          <p:cNvSpPr/>
          <p:nvPr/>
        </p:nvSpPr>
        <p:spPr>
          <a:xfrm>
            <a:off x="4891415" y="4737390"/>
            <a:ext cx="131389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8B267E76-77A3-F6FA-EF42-70C2DD6C4BAE}"/>
              </a:ext>
            </a:extLst>
          </p:cNvPr>
          <p:cNvSpPr/>
          <p:nvPr/>
        </p:nvSpPr>
        <p:spPr>
          <a:xfrm>
            <a:off x="4891414" y="5293931"/>
            <a:ext cx="131389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8" name="Freeform: Shape 2067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D9896-BFCD-180C-E0E8-3D92C3BE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sk-SK" dirty="0"/>
              <a:t>Geografická šírka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AB7DD1-6211-9A7A-566A-9AC73A32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sk-SK" dirty="0"/>
              <a:t>Uhol </a:t>
            </a:r>
            <a:r>
              <a:rPr lang="sk-SK" dirty="0">
                <a:sym typeface="Symbol" panose="05050102010706020507" pitchFamily="18" charset="2"/>
              </a:rPr>
              <a:t></a:t>
            </a:r>
            <a:r>
              <a:rPr lang="sk-SK" dirty="0"/>
              <a:t>, ktorý zviera rovina rovníka s priamkou prechádzajúcou bodom na Zemi.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E23515-0654-BFBE-5A4B-538B18BAA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r="7594" b="3"/>
          <a:stretch/>
        </p:blipFill>
        <p:spPr bwMode="auto">
          <a:xfrm>
            <a:off x="5641077" y="1607946"/>
            <a:ext cx="5026924" cy="44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6" name="Freeform: Shape 104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45E531-988E-A5CA-C290-62272D53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sk-SK" dirty="0"/>
              <a:t>Geografická dĺžka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799477D-7F8B-FAA9-321B-5D1A0F44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sk-SK" dirty="0"/>
              <a:t>Uhol </a:t>
            </a:r>
            <a:r>
              <a:rPr lang="sk-SK" dirty="0">
                <a:sym typeface="Symbol" panose="05050102010706020507" pitchFamily="18" charset="2"/>
              </a:rPr>
              <a:t>, ktorý zviera 0. poludník a poludník prechádzajúci vyznačeným bodom na Zemi.</a:t>
            </a:r>
            <a:endParaRPr lang="sk-SK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C5133-9072-4999-A32F-D71C34E8B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r="7594" b="3"/>
          <a:stretch/>
        </p:blipFill>
        <p:spPr bwMode="auto">
          <a:xfrm>
            <a:off x="5641077" y="1607946"/>
            <a:ext cx="5026924" cy="44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FB0DE-51B7-BEC7-FD26-33AD23A3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GPS - otázky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C294B9-C45E-DA3D-8F3D-2D9486AF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Čo znamená skratka GPS?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čo sa využíva GPS a čo využíva?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Aké 3 dôležité údaje získame o polohe napr. budovy alebo auta prostredníctvom GPS?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 kedy sa začal používať GPS?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Kde sa najskôr využíval a kde sa využíva dnes?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Signál aspoň z koľkých družíc musí GPS zachytiť aby určil presnú polohu? 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85205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221</Words>
  <Application>Microsoft Office PowerPoint</Application>
  <PresentationFormat>Širokouhlá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Symbol</vt:lpstr>
      <vt:lpstr>Times New Roman</vt:lpstr>
      <vt:lpstr>PrismaticVTI</vt:lpstr>
      <vt:lpstr>Geografické súradnice, mierka mapy, GPS</vt:lpstr>
      <vt:lpstr>Mierka Mapy</vt:lpstr>
      <vt:lpstr>Mierka mapy - príklad </vt:lpstr>
      <vt:lpstr>Geografické súradnice</vt:lpstr>
      <vt:lpstr>Geografická šírka </vt:lpstr>
      <vt:lpstr>Geografická dĺžka</vt:lpstr>
      <vt:lpstr>GPS -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Geografické súradnice, mierka mapy, GPS</dc:title>
  <dc:creator>Radka Schwartzová</dc:creator>
  <cp:lastModifiedBy>Radka Schwartzová</cp:lastModifiedBy>
  <cp:revision>1</cp:revision>
  <dcterms:created xsi:type="dcterms:W3CDTF">2022-09-11T18:02:41Z</dcterms:created>
  <dcterms:modified xsi:type="dcterms:W3CDTF">2022-09-12T15:04:08Z</dcterms:modified>
</cp:coreProperties>
</file>