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908BFB-6E2B-40FD-8CFE-557F37EF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D153418-AC58-450C-BF23-F5FBE8141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AF67C1C-340C-4E0F-B8EF-ECDDEC59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4969-9CD4-42E6-9261-E4C1A8C32094}" type="datetimeFigureOut">
              <a:rPr lang="sk-SK" smtClean="0"/>
              <a:t>23.1.2023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CF06016-086F-46F1-9C08-34167089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5F4E808-C884-46A3-B796-FD91A731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BAC0-F05D-4445-88F9-5C0A177785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54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AE50B4-5BB7-4DB5-BF85-6AFD8C2A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47BC72F-FD66-469C-8E85-DC8CC4762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B3F1717-4DB7-44F4-986E-F2CA920B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4969-9CD4-42E6-9261-E4C1A8C32094}" type="datetimeFigureOut">
              <a:rPr lang="sk-SK" smtClean="0"/>
              <a:t>23.1.2023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F590B96-69BF-477D-8776-AE4E9529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6AA75FF-89A9-4A46-B590-79085F39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BAC0-F05D-4445-88F9-5C0A177785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3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71558C1-C7AF-4248-888A-6DAACDD7F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56D7F81-549A-4145-985D-92F8DCD3C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EFDDE3C-B3A9-45D7-92C9-AD33A97A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4969-9CD4-42E6-9261-E4C1A8C32094}" type="datetimeFigureOut">
              <a:rPr lang="sk-SK" smtClean="0"/>
              <a:t>23.1.2023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D4E4DDE-34E3-414D-978B-3E006E50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7C379AA-3BCF-42CE-8BBD-04432D30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BAC0-F05D-4445-88F9-5C0A177785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63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EADE02-384A-487C-ABFF-D002CD17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C79AB5-69F1-47E0-BC84-82AC0235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28E9028-6ED7-4E5D-87DC-FF355014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4969-9CD4-42E6-9261-E4C1A8C32094}" type="datetimeFigureOut">
              <a:rPr lang="sk-SK" smtClean="0"/>
              <a:t>23.1.2023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F37A4D6-7A2B-4031-92F7-4AB288EC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B3BAFA9-3776-48AD-95A5-B02372A5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BAC0-F05D-4445-88F9-5C0A177785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534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237662-8E98-4EAD-8C27-17047DE9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C76AD21-A286-428C-A1DC-8716432F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0BE2019-8182-4E39-A487-C2627ABC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4969-9CD4-42E6-9261-E4C1A8C32094}" type="datetimeFigureOut">
              <a:rPr lang="sk-SK" smtClean="0"/>
              <a:t>23.1.2023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22D7356-4684-4204-9300-075EEC87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F5D6E7E-7B98-4C2E-87F2-58FD1613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BAC0-F05D-4445-88F9-5C0A177785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377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7A974-7D4C-4415-A0B7-B6705D3A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01DA41-A90B-4798-862D-A0770B686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4F0149F-9114-4FB6-B05F-18BA28553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2908F6A-F44E-493D-BD98-F6E887EB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4969-9CD4-42E6-9261-E4C1A8C32094}" type="datetimeFigureOut">
              <a:rPr lang="sk-SK" smtClean="0"/>
              <a:t>23.1.2023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8D92A60-DF25-43AF-A378-69726230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6114538-0FDC-4D68-AE40-8CCD0143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BAC0-F05D-4445-88F9-5C0A177785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777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487FB-4EF1-41B7-B5A5-38ECE54A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40E47B6-9BC3-4EB8-8FCF-29555F37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8FD1C52-A161-442F-BC8C-696872A51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4D1C403-E8E8-4851-9112-84F696A44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8E52DC2-387D-4A1B-9A4D-511D70FE5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22D8C5F-33F5-4C65-8DEC-30D71FB4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4969-9CD4-42E6-9261-E4C1A8C32094}" type="datetimeFigureOut">
              <a:rPr lang="sk-SK" smtClean="0"/>
              <a:t>23.1.2023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0FBE15B1-3931-459D-B2CF-17B6A2F8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6A1DC2D-992F-4DCB-8817-80929F9B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BAC0-F05D-4445-88F9-5C0A177785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557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204A6B-E243-47F1-B5C2-A2F1AA52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5233C4B-0A6C-46EF-B20B-9A78FD57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4969-9CD4-42E6-9261-E4C1A8C32094}" type="datetimeFigureOut">
              <a:rPr lang="sk-SK" smtClean="0"/>
              <a:t>23.1.2023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1E2A0C3-6719-4EA2-B067-15CCE337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30EFD05-373A-437D-907B-1ED618E1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BAC0-F05D-4445-88F9-5C0A177785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511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2718BD0-1E05-4CC1-A6C4-D49087B9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4969-9CD4-42E6-9261-E4C1A8C32094}" type="datetimeFigureOut">
              <a:rPr lang="sk-SK" smtClean="0"/>
              <a:t>23.1.2023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5BE073F-F8A4-4A11-BF1B-63837CD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CF070D3-65F5-4B90-81F5-C5D3A76C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BAC0-F05D-4445-88F9-5C0A177785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B9E7C1-86C2-454F-A79C-1D0F2D65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8A6D7F-486C-4B31-8FEE-34D5E7D2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0A109E7-5D5E-4245-B2F8-D1D070924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6171766-591A-4B76-91F2-5B0D9A8E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4969-9CD4-42E6-9261-E4C1A8C32094}" type="datetimeFigureOut">
              <a:rPr lang="sk-SK" smtClean="0"/>
              <a:t>23.1.2023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DB170E6-3F91-40B8-B20B-4F2122F9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ED00627-DD26-4E20-9F72-7DA6ED03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BAC0-F05D-4445-88F9-5C0A177785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103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DE7251-76F0-459F-B158-97E37E13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9A5B17F-7D37-4A41-9322-5C10C811A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6DC24B4-E970-4700-A050-680AA39E5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0ACA00C-5C15-4CBB-8F7B-92732C54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4969-9CD4-42E6-9261-E4C1A8C32094}" type="datetimeFigureOut">
              <a:rPr lang="sk-SK" smtClean="0"/>
              <a:t>23.1.2023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9D3D836-53F7-48B9-AFB4-F87535E1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E09D7E8-D8BF-4397-B30C-9BBCF69F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BAC0-F05D-4445-88F9-5C0A177785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64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8AF667A8-CDE3-47DA-9E1A-859168D0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ED1A26D-D780-4028-9E6F-25DC5C026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6FE8162-2095-4837-B360-7E43AE2D5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4969-9CD4-42E6-9261-E4C1A8C32094}" type="datetimeFigureOut">
              <a:rPr lang="sk-SK" smtClean="0"/>
              <a:t>23.1.2023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E890C75-79C4-46D0-A3D4-FE3C7DDD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38FAB22-15AA-4198-B243-01A9B7225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BAC0-F05D-4445-88F9-5C0A177785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979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D9AAC8-85FE-42BC-97A8-FF4621B71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sk-SK" b="1" i="0" dirty="0">
                <a:solidFill>
                  <a:srgbClr val="202124"/>
                </a:solidFill>
                <a:effectLst/>
                <a:latin typeface="Google Sans"/>
              </a:rPr>
              <a:t>Milan Rastislav Štefánik</a:t>
            </a:r>
            <a:endParaRPr lang="sk-SK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EF8768F-33A7-4FAC-8ADF-EE7AAD8D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sk-SK" dirty="0"/>
              <a:t>Patrik Soľak</a:t>
            </a:r>
          </a:p>
        </p:txBody>
      </p:sp>
    </p:spTree>
    <p:extLst>
      <p:ext uri="{BB962C8B-B14F-4D97-AF65-F5344CB8AC3E}">
        <p14:creationId xmlns:p14="http://schemas.microsoft.com/office/powerpoint/2010/main" val="357015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56A36-0F57-4C91-80DD-A5CC7EF182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sk-SK" dirty="0"/>
              <a:t>Milan Rastislav Štefánik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76B997-2BB9-4AD1-9777-B8BF35F4BE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21. júl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1880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Košariská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– †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4. máj1919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Ivanka pri Dunaji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) bol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slovenský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astronóm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 vedec a vynálezca, fotograf, vojenský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letec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 brigádny generál ozbrojených síl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Francúzska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 organizátor, diplomat, politik a štátnik. Mal najväčšiu zásluhu na formovaní česko-slovenského zahraničného odboja počas prvej svetovej vojny. Zohral dôležitú úlohu pri organizovaní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česko-slovenských légií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a sprostredkovaní kontaktov na francúzskych štátnych funkcionárov.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5964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BD679B-C515-465B-B956-F1CD7DFCB3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403609E0-E2B0-450E-A9ED-7380EA471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791" y="4609"/>
            <a:ext cx="6853391" cy="68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276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80</Words>
  <Application>Microsoft Office PowerPoint</Application>
  <PresentationFormat>Širokouhlá</PresentationFormat>
  <Paragraphs>4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Motív Office</vt:lpstr>
      <vt:lpstr>Milan Rastislav Štefánik</vt:lpstr>
      <vt:lpstr>Milan Rastislav Štefánik 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Rastislav Štefánik</dc:title>
  <dc:creator>Mirka Borzenska</dc:creator>
  <cp:lastModifiedBy>Mirka Borzenska</cp:lastModifiedBy>
  <cp:revision>2</cp:revision>
  <dcterms:created xsi:type="dcterms:W3CDTF">2022-05-02T19:27:22Z</dcterms:created>
  <dcterms:modified xsi:type="dcterms:W3CDTF">2023-01-23T18:51:09Z</dcterms:modified>
</cp:coreProperties>
</file>