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91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763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03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4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515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36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119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747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5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74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89AB-34DA-4774-A008-1370C1626BFB}" type="datetimeFigureOut">
              <a:rPr lang="sk-SK" smtClean="0"/>
              <a:t>24.09.2021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01E41-5DBD-417A-8DF4-E939C723D54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77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Motokros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Patrik </a:t>
            </a:r>
            <a:r>
              <a:rPr lang="sk-SK" dirty="0" err="1" smtClean="0"/>
              <a:t>Soľák</a:t>
            </a:r>
            <a:r>
              <a:rPr lang="sk-SK" dirty="0" smtClean="0"/>
              <a:t> </a:t>
            </a:r>
          </a:p>
          <a:p>
            <a:r>
              <a:rPr lang="sk-SK" dirty="0" smtClean="0"/>
              <a:t>3.0</a:t>
            </a:r>
          </a:p>
          <a:p>
            <a:r>
              <a:rPr lang="sk-SK" dirty="0" smtClean="0"/>
              <a:t>2021/2022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19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1- </a:t>
            </a:r>
          </a:p>
          <a:p>
            <a:r>
              <a:rPr lang="sk-SK" dirty="0" smtClean="0"/>
              <a:t>2- </a:t>
            </a:r>
          </a:p>
          <a:p>
            <a:r>
              <a:rPr lang="sk-SK" dirty="0" smtClean="0"/>
              <a:t>3- </a:t>
            </a:r>
            <a:r>
              <a:rPr lang="sk-SK" dirty="0" smtClean="0">
                <a:hlinkClick r:id="rId2" action="ppaction://hlinksldjump"/>
              </a:rPr>
              <a:t>To som ja a moja motorka </a:t>
            </a:r>
            <a:endParaRPr lang="sk-SK" dirty="0" smtClean="0"/>
          </a:p>
          <a:p>
            <a:r>
              <a:rPr lang="sk-SK" dirty="0" smtClean="0"/>
              <a:t>4-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486185" y="1825625"/>
            <a:ext cx="368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 action="ppaction://hlinksldjump"/>
              </a:rPr>
              <a:t>História a začiatky terénnych závodov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1486185" y="2329894"/>
            <a:ext cx="1424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>
                <a:hlinkClick r:id="rId4" action="ppaction://hlinksldjump"/>
              </a:rPr>
              <a:t>Štefan Svitko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9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História a začiatky terénnych závodov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Zo začiatku svojho vývoja bol motocykel okolo roku </a:t>
            </a:r>
            <a:r>
              <a:rPr lang="sk-SK" b="1" dirty="0"/>
              <a:t>1900</a:t>
            </a:r>
            <a:r>
              <a:rPr lang="sk-SK" dirty="0"/>
              <a:t> nespoľahlivým a rovnako nebol úžitkovým vozidlom a akákoľvek jazda na ňom sa tak stala </a:t>
            </a:r>
            <a:r>
              <a:rPr lang="sk-SK" dirty="0" smtClean="0"/>
              <a:t>dobrodružstvom. </a:t>
            </a:r>
            <a:r>
              <a:rPr lang="sk-SK" b="1" dirty="0"/>
              <a:t>Prvý terénny závod</a:t>
            </a:r>
            <a:r>
              <a:rPr lang="sk-SK" dirty="0"/>
              <a:t>, ktorý bol prístupný verejnosti bol usporiadaný v roku 1908, konal sa v </a:t>
            </a:r>
            <a:r>
              <a:rPr lang="sk-SK" b="1" dirty="0"/>
              <a:t>Londýne</a:t>
            </a:r>
            <a:r>
              <a:rPr lang="sk-SK" dirty="0"/>
              <a:t> na vojenskom cvičisku a prebiehal formou </a:t>
            </a:r>
            <a:r>
              <a:rPr lang="sk-SK" i="1" dirty="0"/>
              <a:t>„lovu na líšky“</a:t>
            </a:r>
            <a:r>
              <a:rPr lang="sk-SK" dirty="0"/>
              <a:t>. Tohto závodu sa zúčastnilo 13 motocyklistov a 16 jazdcov na koňoch.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04" y="4237931"/>
            <a:ext cx="3103196" cy="20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sk-SK" b="1" dirty="0"/>
              <a:t>Štefan Svitko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Športovec, ktorý je známy svojím odhodlaním, vytrvalosťou, energiou a dobrou náladou. </a:t>
            </a:r>
            <a:r>
              <a:rPr lang="sk-SK" dirty="0" smtClean="0"/>
              <a:t>Štefan </a:t>
            </a:r>
            <a:r>
              <a:rPr lang="sk-SK" dirty="0"/>
              <a:t>je 21-násobným majstrom Slovenska v </a:t>
            </a:r>
            <a:r>
              <a:rPr lang="sk-SK" dirty="0" err="1"/>
              <a:t>endure</a:t>
            </a:r>
            <a:r>
              <a:rPr lang="sk-SK" dirty="0"/>
              <a:t> a </a:t>
            </a:r>
            <a:r>
              <a:rPr lang="sk-SK" dirty="0" err="1"/>
              <a:t>cross</a:t>
            </a:r>
            <a:r>
              <a:rPr lang="sk-SK" dirty="0"/>
              <a:t> country a trojnásobným majstrom Európy. Na legendárnej Rely Dakar sa už zúčastnil 11x a na svojej premiére v roku 2010 obsadil celkovú 13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065" y="3979092"/>
            <a:ext cx="3211409" cy="214198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20" y="3765488"/>
            <a:ext cx="2411475" cy="24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To som ja a moja motorka.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Jazdím už od 7 rokov. Jazdím na motorke značky KTM 85. Je to ostri </a:t>
            </a:r>
            <a:r>
              <a:rPr lang="sk-SK" dirty="0" err="1" smtClean="0"/>
              <a:t>cross</a:t>
            </a:r>
            <a:r>
              <a:rPr lang="sk-SK" dirty="0" smtClean="0"/>
              <a:t> 2 takt. Ma 25 koni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32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Budúcnosť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 50 rokov budú len elektrické motorky už jedna je vytvorená od značky KTM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93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</Words>
  <Application>Microsoft Office PowerPoint</Application>
  <PresentationFormat>Širokouhlá</PresentationFormat>
  <Paragraphs>19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Motokros </vt:lpstr>
      <vt:lpstr>Obsah </vt:lpstr>
      <vt:lpstr>História a začiatky terénnych závodov </vt:lpstr>
      <vt:lpstr>Štefan Svitko</vt:lpstr>
      <vt:lpstr>To som ja a moja motorka.</vt:lpstr>
      <vt:lpstr>Budúcnosť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Motokros</dc:title>
  <dc:creator>student</dc:creator>
  <cp:lastModifiedBy>student</cp:lastModifiedBy>
  <cp:revision>4</cp:revision>
  <dcterms:created xsi:type="dcterms:W3CDTF">2021-09-24T07:19:45Z</dcterms:created>
  <dcterms:modified xsi:type="dcterms:W3CDTF">2021-09-24T07:44:52Z</dcterms:modified>
</cp:coreProperties>
</file>