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E3C2B93-1BC0-45BB-8B6D-E67FFD481821}" type="datetimeFigureOut">
              <a:rPr lang="sk-SK" smtClean="0"/>
              <a:t>18. 4. 2013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2B93-1BC0-45BB-8B6D-E67FFD481821}" type="datetimeFigureOut">
              <a:rPr lang="sk-SK" smtClean="0"/>
              <a:t>18. 4. 2013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E3C2B93-1BC0-45BB-8B6D-E67FFD481821}" type="datetimeFigureOut">
              <a:rPr lang="sk-SK" smtClean="0"/>
              <a:t>18. 4. 2013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Obdĺžni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2B93-1BC0-45BB-8B6D-E67FFD481821}" type="datetimeFigureOut">
              <a:rPr lang="sk-SK" smtClean="0"/>
              <a:t>18. 4. 2013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7" name="Obdĺžni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2B93-1BC0-45BB-8B6D-E67FFD481821}" type="datetimeFigureOut">
              <a:rPr lang="sk-SK" smtClean="0"/>
              <a:t>18. 4. 2013</a:t>
            </a:fld>
            <a:endParaRPr lang="sk-SK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E3C2B93-1BC0-45BB-8B6D-E67FFD481821}" type="datetimeFigureOut">
              <a:rPr lang="sk-SK" smtClean="0"/>
              <a:t>18. 4. 2013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E3C2B93-1BC0-45BB-8B6D-E67FFD481821}" type="datetimeFigureOut">
              <a:rPr lang="sk-SK" smtClean="0"/>
              <a:t>18. 4. 2013</a:t>
            </a:fld>
            <a:endParaRPr lang="sk-SK"/>
          </a:p>
        </p:txBody>
      </p:sp>
      <p:sp>
        <p:nvSpPr>
          <p:cNvPr id="12" name="Zástupný symbol čísla snímky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/>
          </a:p>
        </p:txBody>
      </p:sp>
      <p:sp>
        <p:nvSpPr>
          <p:cNvPr id="16" name="Zástupný symbol text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5" name="Zástupný symbol text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2B93-1BC0-45BB-8B6D-E67FFD481821}" type="datetimeFigureOut">
              <a:rPr lang="sk-SK" smtClean="0"/>
              <a:t>18. 4. 2013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2B93-1BC0-45BB-8B6D-E67FFD481821}" type="datetimeFigureOut">
              <a:rPr lang="sk-SK" smtClean="0"/>
              <a:t>18. 4. 2013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2B93-1BC0-45BB-8B6D-E67FFD481821}" type="datetimeFigureOut">
              <a:rPr lang="sk-SK" smtClean="0"/>
              <a:t>18. 4. 2013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8" name="Obdĺžni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1" name="Obdĺžni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E3C2B93-1BC0-45BB-8B6D-E67FFD481821}" type="datetimeFigureOut">
              <a:rPr lang="sk-SK" smtClean="0"/>
              <a:t>18. 4. 2013</a:t>
            </a:fld>
            <a:endParaRPr lang="sk-SK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3C2B93-1BC0-45BB-8B6D-E67FFD481821}" type="datetimeFigureOut">
              <a:rPr lang="sk-SK" smtClean="0"/>
              <a:t>18. 4. 2013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Obdĺžni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hoax.cz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ax.cz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5400" b="1" dirty="0" smtClean="0"/>
              <a:t>Bezpečnosť na internete</a:t>
            </a:r>
            <a:endParaRPr lang="sk-SK" sz="54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66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Čo robiť, keď dostaneme podozrivú emailovú správu?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67544" y="1988840"/>
            <a:ext cx="8229600" cy="1684784"/>
          </a:xfrm>
        </p:spPr>
        <p:txBody>
          <a:bodyPr/>
          <a:lstStyle/>
          <a:p>
            <a:r>
              <a:rPr lang="sk-SK" dirty="0" smtClean="0"/>
              <a:t>Preveríme si ju na stránke </a:t>
            </a:r>
            <a:r>
              <a:rPr lang="sk-SK" dirty="0" err="1" smtClean="0">
                <a:hlinkClick r:id="rId2"/>
              </a:rPr>
              <a:t>www.hoax.cz</a:t>
            </a:r>
            <a:endParaRPr lang="sk-SK" dirty="0" smtClean="0"/>
          </a:p>
          <a:p>
            <a:r>
              <a:rPr lang="sk-SK" dirty="0" smtClean="0"/>
              <a:t>NEPREPOSIELAME JU ĎALEJ! 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77072"/>
            <a:ext cx="2654905" cy="161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24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Spam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sk-SK" dirty="0" smtClean="0"/>
              <a:t>nevyžiadaná pošta, ktorá obťažuje adresáta a ktorú si adresát nikdy neželal</a:t>
            </a:r>
            <a:endParaRPr lang="sk-SK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 l="1659" t="39171" r="12337" b="31293"/>
          <a:stretch>
            <a:fillRect/>
          </a:stretch>
        </p:blipFill>
        <p:spPr bwMode="auto">
          <a:xfrm>
            <a:off x="395536" y="3484413"/>
            <a:ext cx="838835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036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sa brániť voči spamu?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363272" cy="2044824"/>
          </a:xfrm>
        </p:spPr>
        <p:txBody>
          <a:bodyPr>
            <a:normAutofit/>
          </a:bodyPr>
          <a:lstStyle/>
          <a:p>
            <a:r>
              <a:rPr lang="sk-SK" dirty="0"/>
              <a:t>Vyberajte si kvalitného poskytovateľa webových, emailových služieb s antispamovým </a:t>
            </a:r>
            <a:r>
              <a:rPr lang="sk-SK" dirty="0" smtClean="0"/>
              <a:t>filtrom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259632" y="3781799"/>
            <a:ext cx="619268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Zistite, či Váš poskytovateľ emailových služieb poskytuje antispamový filter! 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208844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Riziká pri elektronickom bankovníctve - PHISHING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sk-SK" dirty="0" err="1" smtClean="0"/>
              <a:t>Podvodnici</a:t>
            </a:r>
            <a:r>
              <a:rPr lang="sk-SK" dirty="0" smtClean="0"/>
              <a:t> zasielajú emaily, ktoré vyzerajú, ako keby prišli z banky a žiadajú o zaslanie PIN kódu, hesla alebo iných prihlasovacích informácii</a:t>
            </a: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70" y="3635905"/>
            <a:ext cx="2555458" cy="273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7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sa brániť?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Nereagujte na emaily, ktoré od Vás žiadajú zaslanie prihlasovacích údajov</a:t>
            </a:r>
          </a:p>
          <a:p>
            <a:r>
              <a:rPr lang="sk-SK" dirty="0" smtClean="0"/>
              <a:t>Žiadna banka takéto emaily NEPOSIELA!!!</a:t>
            </a:r>
          </a:p>
          <a:p>
            <a:r>
              <a:rPr lang="sk-SK" dirty="0" smtClean="0"/>
              <a:t>Nepoužívajte Internet </a:t>
            </a:r>
            <a:r>
              <a:rPr lang="sk-SK" dirty="0" err="1" smtClean="0"/>
              <a:t>banking</a:t>
            </a:r>
            <a:r>
              <a:rPr lang="sk-SK" dirty="0" smtClean="0"/>
              <a:t> na verejne dostupných počítačoch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0628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187624" y="1412776"/>
            <a:ext cx="6480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b="1" dirty="0" smtClean="0">
                <a:solidFill>
                  <a:srgbClr val="FF0000"/>
                </a:solidFill>
              </a:rPr>
              <a:t>Čo všetko hrozí Vášmu počítaču  </a:t>
            </a:r>
            <a:br>
              <a:rPr lang="sk-SK" sz="6000" b="1" dirty="0" smtClean="0">
                <a:solidFill>
                  <a:srgbClr val="FF0000"/>
                </a:solidFill>
              </a:rPr>
            </a:br>
            <a:r>
              <a:rPr lang="sk-SK" sz="6000" b="1" dirty="0" smtClean="0">
                <a:solidFill>
                  <a:srgbClr val="FF0000"/>
                </a:solidFill>
              </a:rPr>
              <a:t>a Vám  pri pripojení na internet ? </a:t>
            </a:r>
            <a:endParaRPr lang="sk-SK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Riziká na sociálnych </a:t>
            </a:r>
            <a:r>
              <a:rPr lang="sk-SK" dirty="0" err="1" smtClean="0"/>
              <a:t>sietiach</a:t>
            </a:r>
            <a:r>
              <a:rPr lang="sk-SK" dirty="0" smtClean="0"/>
              <a:t>, chate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Anonymita – nikdy neviete, kto je na druhej strane</a:t>
            </a:r>
          </a:p>
          <a:p>
            <a:r>
              <a:rPr lang="sk-SK" dirty="0" smtClean="0"/>
              <a:t>Krádež totožnosti</a:t>
            </a:r>
          </a:p>
          <a:p>
            <a:r>
              <a:rPr lang="sk-SK" dirty="0" smtClean="0"/>
              <a:t>Zneužitie uverejnených údajov</a:t>
            </a:r>
          </a:p>
          <a:p>
            <a:r>
              <a:rPr lang="sk-SK" dirty="0" err="1" smtClean="0"/>
              <a:t>Kyberšikanovanie</a:t>
            </a:r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84" y="4149080"/>
            <a:ext cx="3160419" cy="210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69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sa chrániť?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Chráňte si súkromie</a:t>
            </a:r>
          </a:p>
          <a:p>
            <a:r>
              <a:rPr lang="sk-SK" dirty="0" smtClean="0"/>
              <a:t>Zvážte, koho si pridávate za priateľa</a:t>
            </a:r>
          </a:p>
          <a:p>
            <a:r>
              <a:rPr lang="sk-SK" dirty="0" smtClean="0"/>
              <a:t>Nezverejňujte o sebe osobné informácie, citlivé fotografie </a:t>
            </a:r>
          </a:p>
          <a:p>
            <a:r>
              <a:rPr lang="sk-SK" dirty="0" smtClean="0"/>
              <a:t>Neoznamujte </a:t>
            </a:r>
            <a:r>
              <a:rPr lang="sk-SK" dirty="0"/>
              <a:t>verejne naše najbližšie plány, hlavne to kedy nie sme </a:t>
            </a:r>
            <a:r>
              <a:rPr lang="sk-SK" dirty="0" smtClean="0"/>
              <a:t>doma</a:t>
            </a:r>
          </a:p>
          <a:p>
            <a:r>
              <a:rPr lang="sk-SK" dirty="0" smtClean="0"/>
              <a:t>Nezdôverujte </a:t>
            </a:r>
            <a:r>
              <a:rPr lang="sk-SK" dirty="0"/>
              <a:t>sa na internete so všetkým </a:t>
            </a:r>
          </a:p>
        </p:txBody>
      </p:sp>
    </p:spTree>
    <p:extLst>
      <p:ext uri="{BB962C8B-B14F-4D97-AF65-F5344CB8AC3E}">
        <p14:creationId xmlns:p14="http://schemas.microsoft.com/office/powerpoint/2010/main" val="328177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Vírusy, červy, trojské kone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r>
              <a:rPr lang="sk-SK" dirty="0" smtClean="0"/>
              <a:t>Počítačové infiltrácie obsahujúce škodlivý kód</a:t>
            </a:r>
          </a:p>
          <a:p>
            <a:r>
              <a:rPr lang="sk-SK" dirty="0" smtClean="0"/>
              <a:t>Spôsobujú nefunkčnosť operačného systému, programov, chybové hlásenia, nedostatok miesta na disku ...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403648" y="4149080"/>
            <a:ext cx="648072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 smtClean="0"/>
              <a:t>Na stránke  </a:t>
            </a:r>
            <a:r>
              <a:rPr lang="sk-SK" sz="2800" b="1" dirty="0" err="1" smtClean="0">
                <a:solidFill>
                  <a:srgbClr val="FF0000"/>
                </a:solidFill>
              </a:rPr>
              <a:t>virusovyradar.sk</a:t>
            </a:r>
            <a:r>
              <a:rPr lang="sk-SK" sz="2800" b="1" dirty="0" smtClean="0"/>
              <a:t>  zistite:</a:t>
            </a:r>
          </a:p>
          <a:p>
            <a:pPr marL="342900" indent="-342900">
              <a:buAutoNum type="arabicPeriod"/>
            </a:pPr>
            <a:r>
              <a:rPr lang="sk-SK" sz="2800" b="1" dirty="0" smtClean="0"/>
              <a:t>Krajiny s najväčším výskytom počítačových infiltrácii</a:t>
            </a:r>
          </a:p>
          <a:p>
            <a:pPr marL="342900" indent="-342900">
              <a:buAutoNum type="arabicPeriod"/>
            </a:pPr>
            <a:r>
              <a:rPr lang="sk-SK" sz="2800" b="1" dirty="0" smtClean="0"/>
              <a:t>Tri najrozšírenejšie infiltrácie  na Slovensku 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170368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sa brániť?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980928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Používame antivírusový program a pravidelne ho aktualizujeme!</a:t>
            </a:r>
          </a:p>
          <a:p>
            <a:r>
              <a:rPr lang="sk-SK" dirty="0" smtClean="0"/>
              <a:t>Nesťahujeme súbory z neznámych a nedôveryhodných stránok!</a:t>
            </a:r>
          </a:p>
          <a:p>
            <a:r>
              <a:rPr lang="sk-SK" dirty="0" smtClean="0"/>
              <a:t>Neotvárame podozrivé emailové prílohy!</a:t>
            </a:r>
          </a:p>
          <a:p>
            <a:r>
              <a:rPr lang="sk-SK" dirty="0" smtClean="0"/>
              <a:t>Pravidelne si zálohujeme dôležité súbory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75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err="1" smtClean="0"/>
              <a:t>Spyware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1426113"/>
            <a:ext cx="8229600" cy="3011000"/>
          </a:xfrm>
        </p:spPr>
        <p:txBody>
          <a:bodyPr/>
          <a:lstStyle/>
          <a:p>
            <a:r>
              <a:rPr lang="sk-SK" sz="3100" dirty="0" smtClean="0"/>
              <a:t>ide o počítačový program, ktorý sa bez vedomia užívateľa pokúša „vyšpehovať“ citlivé dáta z počítača (napr. hesla). Tieto dáta sa potom pokúša poslať tretej strane prostredníctvom internetu</a:t>
            </a:r>
          </a:p>
        </p:txBody>
      </p:sp>
      <p:pic>
        <p:nvPicPr>
          <p:cNvPr id="5" name="Picture 5" descr="spyw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802974"/>
            <a:ext cx="2582575" cy="2376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641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sa brániť?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r>
              <a:rPr lang="sk-SK" dirty="0" smtClean="0"/>
              <a:t>Používajte ANTI – SPYWARE softvér!</a:t>
            </a:r>
          </a:p>
          <a:p>
            <a:pPr lvl="1"/>
            <a:r>
              <a:rPr lang="sk-SK" dirty="0" err="1" smtClean="0"/>
              <a:t>Adaware</a:t>
            </a:r>
            <a:endParaRPr lang="sk-SK" dirty="0" smtClean="0"/>
          </a:p>
          <a:p>
            <a:pPr lvl="1"/>
            <a:r>
              <a:rPr lang="sk-SK" dirty="0" smtClean="0"/>
              <a:t>Microsoft </a:t>
            </a:r>
            <a:r>
              <a:rPr lang="sk-SK" dirty="0" err="1" smtClean="0"/>
              <a:t>Defender</a:t>
            </a:r>
            <a:endParaRPr lang="sk-SK" dirty="0" smtClean="0"/>
          </a:p>
          <a:p>
            <a:r>
              <a:rPr lang="sk-SK" dirty="0" smtClean="0"/>
              <a:t>Buďte opatrní pri sťahovaní z internetu!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917822"/>
            <a:ext cx="2302718" cy="22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34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Hoax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sk-SK" dirty="0" smtClean="0"/>
              <a:t>je nepravdivá emailová správa, ktorá napriek svojej nezmyselnosti vyzýva na to, aby bola </a:t>
            </a:r>
            <a:r>
              <a:rPr lang="sk-SK" dirty="0" err="1" smtClean="0"/>
              <a:t>preposielana</a:t>
            </a:r>
            <a:r>
              <a:rPr lang="sk-SK" dirty="0" smtClean="0"/>
              <a:t> ďalším používateľom systému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043608" y="4005064"/>
            <a:ext cx="712879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Na stránke </a:t>
            </a:r>
            <a:r>
              <a:rPr lang="sk-SK" sz="2800" b="1" dirty="0" err="1" smtClean="0">
                <a:hlinkClick r:id="rId2"/>
              </a:rPr>
              <a:t>www.hoax.cz</a:t>
            </a:r>
            <a:r>
              <a:rPr lang="sk-SK" sz="2800" b="1" dirty="0" smtClean="0"/>
              <a:t> si prezrite najrozšírenejšie </a:t>
            </a:r>
            <a:r>
              <a:rPr lang="sk-SK" sz="2800" b="1" dirty="0" err="1" smtClean="0"/>
              <a:t>hoaxy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37729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žný">
  <a:themeElements>
    <a:clrScheme name="Bežný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ežný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žný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203</TotalTime>
  <Words>342</Words>
  <Application>Microsoft Office PowerPoint</Application>
  <PresentationFormat>Prezentácia na obrazovke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Bežný</vt:lpstr>
      <vt:lpstr>Bezpečnosť na internete</vt:lpstr>
      <vt:lpstr>Prezentácia programu PowerPoint</vt:lpstr>
      <vt:lpstr>Riziká na sociálnych sietiach, chate ...</vt:lpstr>
      <vt:lpstr>Ako sa chrániť?</vt:lpstr>
      <vt:lpstr>Vírusy, červy, trojské kone</vt:lpstr>
      <vt:lpstr>Ako sa brániť?</vt:lpstr>
      <vt:lpstr>Spyware</vt:lpstr>
      <vt:lpstr>Ako sa brániť?</vt:lpstr>
      <vt:lpstr>Hoax</vt:lpstr>
      <vt:lpstr>Čo robiť, keď dostaneme podozrivú emailovú správu?</vt:lpstr>
      <vt:lpstr>Spam</vt:lpstr>
      <vt:lpstr>Ako sa brániť voči spamu?</vt:lpstr>
      <vt:lpstr>Riziká pri elektronickom bankovníctve - PHISHING</vt:lpstr>
      <vt:lpstr>Ako sa brániť?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Bezpečnosť na internete</dc:title>
  <dc:creator>lenovo_ntb</dc:creator>
  <cp:lastModifiedBy>lenovo_ntb</cp:lastModifiedBy>
  <cp:revision>14</cp:revision>
  <dcterms:created xsi:type="dcterms:W3CDTF">2013-04-18T16:46:43Z</dcterms:created>
  <dcterms:modified xsi:type="dcterms:W3CDTF">2013-04-18T20:09:54Z</dcterms:modified>
</cp:coreProperties>
</file>