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56" r:id="rId2"/>
    <p:sldId id="257" r:id="rId3"/>
    <p:sldId id="268" r:id="rId4"/>
    <p:sldId id="269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14" y="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F4FD1-D934-49B5-9527-C99B7A19AC91}" type="datetimeFigureOut">
              <a:rPr lang="sk-SK" smtClean="0"/>
              <a:t>29.3.2023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E007E4-18E5-4AAB-A00F-25E8EE83638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61708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E007E4-18E5-4AAB-A00F-25E8EE83638F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17732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Upravte štýl predlohy podnadpisov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B381BE7-82FD-48AD-A3D0-861DB74F4EFB}" type="datetime1">
              <a:rPr lang="sk-SK" smtClean="0"/>
              <a:t>29.3.2023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EB7E1C-F0C3-4538-9DEF-6E2460A97FF5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C678-4594-4F96-9BFC-492D6000FEEB}" type="datetime1">
              <a:rPr lang="sk-SK" smtClean="0"/>
              <a:t>29.3.2023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B7E1C-F0C3-4538-9DEF-6E2460A97FF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AF61A0A-009E-4940-A007-00118ACFB1D8}" type="datetime1">
              <a:rPr lang="sk-SK" smtClean="0"/>
              <a:t>29.3.2023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7" name="Obdĺžni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bdĺžni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0EB7E1C-F0C3-4538-9DEF-6E2460A97FF5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6336F-5FD2-44F7-8778-4AB7B3E937C4}" type="datetime1">
              <a:rPr lang="sk-SK" smtClean="0"/>
              <a:t>29.3.2023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0EB7E1C-F0C3-4538-9DEF-6E2460A97FF5}" type="slidenum">
              <a:rPr lang="sk-SK" smtClean="0"/>
              <a:t>‹#›</a:t>
            </a:fld>
            <a:endParaRPr lang="sk-SK"/>
          </a:p>
        </p:txBody>
      </p:sp>
      <p:sp>
        <p:nvSpPr>
          <p:cNvPr id="8" name="Zástupný symbol obsahu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7" name="Obdĺžni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bdĺžni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12" name="Zástupný symbol dátumu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3C544-3049-4E7B-ABB8-F5DB7BBFA8F7}" type="datetime1">
              <a:rPr lang="sk-SK" smtClean="0"/>
              <a:t>29.3.2023</a:t>
            </a:fld>
            <a:endParaRPr lang="sk-SK"/>
          </a:p>
        </p:txBody>
      </p:sp>
      <p:sp>
        <p:nvSpPr>
          <p:cNvPr id="13" name="Zástupný symbol čísla snímky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0EB7E1C-F0C3-4538-9DEF-6E2460A97FF5}" type="slidenum">
              <a:rPr lang="sk-SK" smtClean="0"/>
              <a:t>‹#›</a:t>
            </a:fld>
            <a:endParaRPr lang="sk-SK"/>
          </a:p>
        </p:txBody>
      </p:sp>
      <p:sp>
        <p:nvSpPr>
          <p:cNvPr id="14" name="Zástupný symbol päty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CC69BF4-3385-42D3-8318-10F5917B63AF}" type="datetime1">
              <a:rPr lang="sk-SK" smtClean="0"/>
              <a:t>29.3.2023</a:t>
            </a:fld>
            <a:endParaRPr lang="sk-SK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0EB7E1C-F0C3-4538-9DEF-6E2460A97FF5}" type="slidenum">
              <a:rPr lang="sk-SK" smtClean="0"/>
              <a:t>‹#›</a:t>
            </a:fld>
            <a:endParaRPr lang="sk-SK"/>
          </a:p>
        </p:txBody>
      </p:sp>
      <p:sp>
        <p:nvSpPr>
          <p:cNvPr id="12" name="Zástupný symbol päty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225A5CD-FC85-4F6F-B67C-048034C34392}" type="datetime1">
              <a:rPr lang="sk-SK" smtClean="0"/>
              <a:t>29.3.2023</a:t>
            </a:fld>
            <a:endParaRPr lang="sk-SK"/>
          </a:p>
        </p:txBody>
      </p:sp>
      <p:sp>
        <p:nvSpPr>
          <p:cNvPr id="12" name="Zástupný symbol čísla snímky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0EB7E1C-F0C3-4538-9DEF-6E2460A97FF5}" type="slidenum">
              <a:rPr lang="sk-SK" smtClean="0"/>
              <a:t>‹#›</a:t>
            </a:fld>
            <a:endParaRPr lang="sk-SK"/>
          </a:p>
        </p:txBody>
      </p:sp>
      <p:sp>
        <p:nvSpPr>
          <p:cNvPr id="14" name="Zástupný symbol päty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sk-SK"/>
          </a:p>
        </p:txBody>
      </p:sp>
      <p:sp>
        <p:nvSpPr>
          <p:cNvPr id="16" name="Zástupný symbol textu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15" name="Zástupný symbol textu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2336A-3936-467C-A355-753CE18565E5}" type="datetime1">
              <a:rPr lang="sk-SK" smtClean="0"/>
              <a:t>29.3.2023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0EB7E1C-F0C3-4538-9DEF-6E2460A97FF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06733-9531-4EF7-B5F2-041267C9D726}" type="datetime1">
              <a:rPr lang="sk-SK" smtClean="0"/>
              <a:t>29.3.2023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EB7E1C-F0C3-4538-9DEF-6E2460A97FF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CBE1-AE55-4A77-92D4-7DB4D8E12566}" type="datetime1">
              <a:rPr lang="sk-SK" smtClean="0"/>
              <a:t>29.3.2023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0EB7E1C-F0C3-4538-9DEF-6E2460A97FF5}" type="slidenum">
              <a:rPr lang="sk-SK" smtClean="0"/>
              <a:t>‹#›</a:t>
            </a:fld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8" name="Obdĺžni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11" name="Obdĺžni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Zástupný symbol dátumu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8BC20C99-FDEF-48DC-AD3E-FD2BEF9ED183}" type="datetime1">
              <a:rPr lang="sk-SK" smtClean="0"/>
              <a:t>29.3.2023</a:t>
            </a:fld>
            <a:endParaRPr lang="sk-SK"/>
          </a:p>
        </p:txBody>
      </p:sp>
      <p:sp>
        <p:nvSpPr>
          <p:cNvPr id="13" name="Zástupný symbol čísla snímky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0EB7E1C-F0C3-4538-9DEF-6E2460A97FF5}" type="slidenum">
              <a:rPr lang="sk-SK" smtClean="0"/>
              <a:t>‹#›</a:t>
            </a:fld>
            <a:endParaRPr lang="sk-SK"/>
          </a:p>
        </p:txBody>
      </p:sp>
      <p:sp>
        <p:nvSpPr>
          <p:cNvPr id="14" name="Zástupný symbol päty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Upravte štýl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FDD7CD5-46C3-4B5C-9E9E-4E181DB6A0FD}" type="datetime1">
              <a:rPr lang="sk-SK" smtClean="0"/>
              <a:t>29.3.2023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Obdĺžni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bdĺžni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0EB7E1C-F0C3-4538-9DEF-6E2460A97FF5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hoax.cz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oax.cz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95536" y="3501008"/>
            <a:ext cx="8443664" cy="2366392"/>
          </a:xfrm>
        </p:spPr>
        <p:txBody>
          <a:bodyPr>
            <a:normAutofit/>
          </a:bodyPr>
          <a:lstStyle/>
          <a:p>
            <a:r>
              <a:rPr lang="sk-SK" sz="5400" b="1" dirty="0" smtClean="0">
                <a:solidFill>
                  <a:schemeClr val="accent2">
                    <a:lumMod val="50000"/>
                  </a:schemeClr>
                </a:solidFill>
              </a:rPr>
              <a:t>Bezpečnosť na internete</a:t>
            </a:r>
            <a:endParaRPr lang="sk-SK" sz="5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B7E1C-F0C3-4538-9DEF-6E2460A97FF5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1662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>
                <a:solidFill>
                  <a:schemeClr val="accent2">
                    <a:lumMod val="50000"/>
                  </a:schemeClr>
                </a:solidFill>
              </a:rPr>
              <a:t>Čo robiť, keď dostaneme podozrivú emailovú správu?</a:t>
            </a:r>
            <a:endParaRPr lang="sk-SK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67544" y="1988840"/>
            <a:ext cx="8229600" cy="1684784"/>
          </a:xfrm>
        </p:spPr>
        <p:txBody>
          <a:bodyPr/>
          <a:lstStyle/>
          <a:p>
            <a:r>
              <a:rPr lang="sk-SK" dirty="0" smtClean="0"/>
              <a:t>Preveríme si ju na stránke </a:t>
            </a:r>
            <a:r>
              <a:rPr lang="sk-SK" dirty="0" err="1" smtClean="0">
                <a:hlinkClick r:id="rId2"/>
              </a:rPr>
              <a:t>www.hoax.cz</a:t>
            </a:r>
            <a:endParaRPr lang="sk-SK" dirty="0" smtClean="0"/>
          </a:p>
          <a:p>
            <a:r>
              <a:rPr lang="sk-SK" dirty="0" smtClean="0"/>
              <a:t>NEPREPOSIELAME JU ĎALEJ! </a:t>
            </a:r>
          </a:p>
          <a:p>
            <a:pPr marL="0" indent="0">
              <a:buNone/>
            </a:pPr>
            <a:endParaRPr lang="sk-SK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077072"/>
            <a:ext cx="2654905" cy="1611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0EB7E1C-F0C3-4538-9DEF-6E2460A97FF5}" type="slidenum">
              <a:rPr lang="sk-SK" smtClean="0"/>
              <a:t>10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90241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accent2">
                    <a:lumMod val="50000"/>
                  </a:schemeClr>
                </a:solidFill>
              </a:rPr>
              <a:t>Spam</a:t>
            </a:r>
            <a:endParaRPr lang="sk-SK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396752"/>
          </a:xfrm>
        </p:spPr>
        <p:txBody>
          <a:bodyPr/>
          <a:lstStyle/>
          <a:p>
            <a:r>
              <a:rPr lang="sk-SK" dirty="0" smtClean="0"/>
              <a:t>nevyžiadaná pošta, ktorá obťažuje adresáta a ktorú si adresát nikdy neželal</a:t>
            </a:r>
            <a:endParaRPr lang="sk-SK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 l="1659" t="39171" r="12337" b="31293"/>
          <a:stretch>
            <a:fillRect/>
          </a:stretch>
        </p:blipFill>
        <p:spPr bwMode="auto">
          <a:xfrm>
            <a:off x="395536" y="3484413"/>
            <a:ext cx="8388350" cy="216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0EB7E1C-F0C3-4538-9DEF-6E2460A97FF5}" type="slidenum">
              <a:rPr lang="sk-SK" smtClean="0"/>
              <a:t>11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80365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accent2">
                    <a:lumMod val="50000"/>
                  </a:schemeClr>
                </a:solidFill>
              </a:rPr>
              <a:t>Ako sa brániť voči spamu?</a:t>
            </a:r>
            <a:endParaRPr lang="sk-SK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363272" cy="2044824"/>
          </a:xfrm>
        </p:spPr>
        <p:txBody>
          <a:bodyPr>
            <a:normAutofit/>
          </a:bodyPr>
          <a:lstStyle/>
          <a:p>
            <a:r>
              <a:rPr lang="sk-SK" dirty="0"/>
              <a:t>Vyberajte si kvalitného poskytovateľa webových, emailových služieb s antispamovým </a:t>
            </a:r>
            <a:r>
              <a:rPr lang="sk-SK" dirty="0" smtClean="0"/>
              <a:t>filtrom</a:t>
            </a:r>
          </a:p>
          <a:p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1259632" y="3781799"/>
            <a:ext cx="6192688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800" b="1" dirty="0" smtClean="0"/>
              <a:t>Zistite, či Váš poskytovateľ emailových služieb poskytuje antispamový filter! </a:t>
            </a:r>
            <a:endParaRPr lang="sk-SK" sz="2800" b="1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0EB7E1C-F0C3-4538-9DEF-6E2460A97FF5}" type="slidenum">
              <a:rPr lang="sk-SK" smtClean="0"/>
              <a:t>12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88440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>
                <a:solidFill>
                  <a:schemeClr val="accent2">
                    <a:lumMod val="50000"/>
                  </a:schemeClr>
                </a:solidFill>
              </a:rPr>
              <a:t>Riziká pri elektronickom bankovníctve - PHISHING</a:t>
            </a:r>
            <a:endParaRPr lang="sk-SK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2332856"/>
          </a:xfrm>
        </p:spPr>
        <p:txBody>
          <a:bodyPr/>
          <a:lstStyle/>
          <a:p>
            <a:r>
              <a:rPr lang="sk-SK" dirty="0" err="1" smtClean="0"/>
              <a:t>Podvodnici</a:t>
            </a:r>
            <a:r>
              <a:rPr lang="sk-SK" dirty="0" smtClean="0"/>
              <a:t> zasielajú emaily, ktoré vyzerajú, ako keby prišli z banky a žiadajú o zaslanie PIN kódu, hesla alebo iných prihlasovacích informácii</a:t>
            </a:r>
            <a:endParaRPr lang="sk-SK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670" y="3635905"/>
            <a:ext cx="2555458" cy="273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0EB7E1C-F0C3-4538-9DEF-6E2460A97FF5}" type="slidenum">
              <a:rPr lang="sk-SK" smtClean="0"/>
              <a:t>13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50679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accent2">
                    <a:lumMod val="50000"/>
                  </a:schemeClr>
                </a:solidFill>
              </a:rPr>
              <a:t>Ako sa brániť?</a:t>
            </a:r>
            <a:endParaRPr lang="sk-SK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dirty="0" smtClean="0"/>
              <a:t>Nereagujte na emaily, ktoré od Vás žiadajú zaslanie prihlasovacích údajov</a:t>
            </a:r>
          </a:p>
          <a:p>
            <a:r>
              <a:rPr lang="sk-SK" dirty="0" smtClean="0"/>
              <a:t>Žiadna banka takéto emaily NEPOSIELA!!!</a:t>
            </a:r>
          </a:p>
          <a:p>
            <a:r>
              <a:rPr lang="sk-SK" dirty="0" smtClean="0"/>
              <a:t>Nepoužívajte Internet </a:t>
            </a:r>
            <a:r>
              <a:rPr lang="sk-SK" dirty="0" err="1" smtClean="0"/>
              <a:t>banking</a:t>
            </a:r>
            <a:r>
              <a:rPr lang="sk-SK" dirty="0" smtClean="0"/>
              <a:t> na verejne dostupných počítačoch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0EB7E1C-F0C3-4538-9DEF-6E2460A97FF5}" type="slidenum">
              <a:rPr lang="sk-SK" smtClean="0"/>
              <a:t>14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0628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1187624" y="1412776"/>
            <a:ext cx="648072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6000" b="1" dirty="0" smtClean="0">
                <a:solidFill>
                  <a:schemeClr val="accent2">
                    <a:lumMod val="50000"/>
                  </a:schemeClr>
                </a:solidFill>
              </a:rPr>
              <a:t>Čo všetko hrozí Vášmu počítaču  </a:t>
            </a:r>
            <a:br>
              <a:rPr lang="sk-SK" sz="6000" b="1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sk-SK" sz="6000" b="1" dirty="0" smtClean="0">
                <a:solidFill>
                  <a:schemeClr val="accent2">
                    <a:lumMod val="50000"/>
                  </a:schemeClr>
                </a:solidFill>
              </a:rPr>
              <a:t>a Vám  pri pripojení na internet ? </a:t>
            </a:r>
            <a:endParaRPr lang="sk-SK" sz="6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" name="Zástupný symbol čísla snímky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0EB7E1C-F0C3-4538-9DEF-6E2460A97FF5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0906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>
                <a:solidFill>
                  <a:schemeClr val="accent2">
                    <a:lumMod val="50000"/>
                  </a:schemeClr>
                </a:solidFill>
              </a:rPr>
              <a:t>Riziká na sociálnych </a:t>
            </a:r>
            <a:r>
              <a:rPr lang="sk-SK" dirty="0" err="1" smtClean="0">
                <a:solidFill>
                  <a:schemeClr val="accent2">
                    <a:lumMod val="50000"/>
                  </a:schemeClr>
                </a:solidFill>
              </a:rPr>
              <a:t>sietiach</a:t>
            </a:r>
            <a:r>
              <a:rPr lang="sk-SK" dirty="0" smtClean="0">
                <a:solidFill>
                  <a:schemeClr val="accent2">
                    <a:lumMod val="50000"/>
                  </a:schemeClr>
                </a:solidFill>
              </a:rPr>
              <a:t>, chate ...</a:t>
            </a:r>
            <a:endParaRPr lang="sk-SK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dirty="0" smtClean="0"/>
              <a:t>Anonymita – nikdy neviete, kto je na druhej strane</a:t>
            </a:r>
          </a:p>
          <a:p>
            <a:r>
              <a:rPr lang="sk-SK" dirty="0" smtClean="0"/>
              <a:t>Krádež totožnosti</a:t>
            </a:r>
          </a:p>
          <a:p>
            <a:r>
              <a:rPr lang="sk-SK" dirty="0" smtClean="0"/>
              <a:t>Zneužitie uverejnených údajov</a:t>
            </a:r>
          </a:p>
          <a:p>
            <a:r>
              <a:rPr lang="sk-SK" dirty="0" err="1" smtClean="0"/>
              <a:t>Kyberšikanovanie</a:t>
            </a:r>
            <a:endParaRPr lang="sk-SK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084" y="4149080"/>
            <a:ext cx="3160419" cy="2103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0EB7E1C-F0C3-4538-9DEF-6E2460A97FF5}" type="slidenum">
              <a:rPr lang="sk-SK" smtClean="0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85697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accent2">
                    <a:lumMod val="50000"/>
                  </a:schemeClr>
                </a:solidFill>
              </a:rPr>
              <a:t>Ako sa chrániť?</a:t>
            </a:r>
            <a:endParaRPr lang="sk-SK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dirty="0" smtClean="0"/>
              <a:t>Chráňte si súkromie</a:t>
            </a:r>
          </a:p>
          <a:p>
            <a:r>
              <a:rPr lang="sk-SK" dirty="0" smtClean="0"/>
              <a:t>Zvážte, koho si pridávate za priateľa</a:t>
            </a:r>
          </a:p>
          <a:p>
            <a:r>
              <a:rPr lang="sk-SK" dirty="0" smtClean="0"/>
              <a:t>Nezverejňujte o sebe osobné informácie, citlivé fotografie </a:t>
            </a:r>
          </a:p>
          <a:p>
            <a:r>
              <a:rPr lang="sk-SK" dirty="0" smtClean="0"/>
              <a:t>Neoznamujte </a:t>
            </a:r>
            <a:r>
              <a:rPr lang="sk-SK" dirty="0"/>
              <a:t>verejne naše najbližšie plány, hlavne to kedy nie sme </a:t>
            </a:r>
            <a:r>
              <a:rPr lang="sk-SK" dirty="0" smtClean="0"/>
              <a:t>doma</a:t>
            </a:r>
          </a:p>
          <a:p>
            <a:r>
              <a:rPr lang="sk-SK" dirty="0" smtClean="0"/>
              <a:t>Nezdôverujte </a:t>
            </a:r>
            <a:r>
              <a:rPr lang="sk-SK" dirty="0"/>
              <a:t>sa na internete so všetkým 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0EB7E1C-F0C3-4538-9DEF-6E2460A97FF5}" type="slidenum">
              <a:rPr lang="sk-SK" smtClean="0"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81777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accent2">
                    <a:lumMod val="50000"/>
                  </a:schemeClr>
                </a:solidFill>
              </a:rPr>
              <a:t>Vírusy, červy, trojské kone</a:t>
            </a:r>
            <a:endParaRPr lang="sk-SK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2404864"/>
          </a:xfrm>
        </p:spPr>
        <p:txBody>
          <a:bodyPr/>
          <a:lstStyle/>
          <a:p>
            <a:r>
              <a:rPr lang="sk-SK" dirty="0" smtClean="0"/>
              <a:t>Počítačové infiltrácie obsahujúce škodlivý kód</a:t>
            </a:r>
          </a:p>
          <a:p>
            <a:r>
              <a:rPr lang="sk-SK" dirty="0" smtClean="0"/>
              <a:t>Spôsobujú nefunkčnosť operačného systému, programov, chybové hlásenia, nedostatok miesta na disku ...</a:t>
            </a:r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1403648" y="4149080"/>
            <a:ext cx="6480720" cy="22467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sz="2800" b="1" dirty="0" smtClean="0"/>
              <a:t>Na stránke  </a:t>
            </a:r>
            <a:r>
              <a:rPr lang="sk-SK" sz="2800" b="1" dirty="0" err="1" smtClean="0">
                <a:solidFill>
                  <a:srgbClr val="FF0000"/>
                </a:solidFill>
              </a:rPr>
              <a:t>virusovyradar.sk</a:t>
            </a:r>
            <a:r>
              <a:rPr lang="sk-SK" sz="2800" b="1" dirty="0" smtClean="0"/>
              <a:t>  zistite:</a:t>
            </a:r>
          </a:p>
          <a:p>
            <a:pPr marL="342900" indent="-342900">
              <a:buAutoNum type="arabicPeriod"/>
            </a:pPr>
            <a:r>
              <a:rPr lang="sk-SK" sz="2800" b="1" dirty="0" smtClean="0"/>
              <a:t>Krajiny s najväčším výskytom počítačových infiltrácii</a:t>
            </a:r>
          </a:p>
          <a:p>
            <a:pPr marL="342900" indent="-342900">
              <a:buAutoNum type="arabicPeriod"/>
            </a:pPr>
            <a:r>
              <a:rPr lang="sk-SK" sz="2800" b="1" dirty="0" smtClean="0"/>
              <a:t>Tri najrozšírenejšie infiltrácie  na Slovensku </a:t>
            </a:r>
            <a:endParaRPr lang="sk-SK" sz="2800" b="1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0EB7E1C-F0C3-4538-9DEF-6E2460A97FF5}" type="slidenum">
              <a:rPr lang="sk-SK" smtClean="0"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03681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accent2">
                    <a:lumMod val="50000"/>
                  </a:schemeClr>
                </a:solidFill>
              </a:rPr>
              <a:t>Ako sa brániť?</a:t>
            </a:r>
            <a:endParaRPr lang="sk-SK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2980928"/>
          </a:xfrm>
        </p:spPr>
        <p:txBody>
          <a:bodyPr>
            <a:normAutofit lnSpcReduction="10000"/>
          </a:bodyPr>
          <a:lstStyle/>
          <a:p>
            <a:r>
              <a:rPr lang="sk-SK" dirty="0" smtClean="0"/>
              <a:t>Používame antivírusový program a pravidelne ho aktualizujeme!</a:t>
            </a:r>
          </a:p>
          <a:p>
            <a:r>
              <a:rPr lang="sk-SK" dirty="0" smtClean="0"/>
              <a:t>Nesťahujeme súbory z neznámych a nedôveryhodných stránok!</a:t>
            </a:r>
          </a:p>
          <a:p>
            <a:r>
              <a:rPr lang="sk-SK" dirty="0" smtClean="0"/>
              <a:t>Neotvárame podozrivé emailové prílohy!</a:t>
            </a:r>
          </a:p>
          <a:p>
            <a:r>
              <a:rPr lang="sk-SK" dirty="0" smtClean="0"/>
              <a:t>Pravidelne si zálohujeme dôležité súbory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0EB7E1C-F0C3-4538-9DEF-6E2460A97FF5}" type="slidenum">
              <a:rPr lang="sk-SK" smtClean="0"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7758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sk-SK" dirty="0" err="1" smtClean="0">
                <a:solidFill>
                  <a:schemeClr val="accent2">
                    <a:lumMod val="50000"/>
                  </a:schemeClr>
                </a:solidFill>
              </a:rPr>
              <a:t>Spyware</a:t>
            </a:r>
            <a:endParaRPr lang="sk-SK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323528" y="1426113"/>
            <a:ext cx="8229600" cy="3011000"/>
          </a:xfrm>
        </p:spPr>
        <p:txBody>
          <a:bodyPr/>
          <a:lstStyle/>
          <a:p>
            <a:r>
              <a:rPr lang="sk-SK" sz="3100" dirty="0" smtClean="0"/>
              <a:t>ide o počítačový program, ktorý sa bez vedomia užívateľa pokúša „vyšpehovať“ citlivé dáta z počítača (napr. hesla). Tieto dáta sa potom pokúša poslať tretej strane prostredníctvom internetu</a:t>
            </a:r>
          </a:p>
        </p:txBody>
      </p:sp>
      <p:pic>
        <p:nvPicPr>
          <p:cNvPr id="5" name="Picture 5" descr="spywa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3802974"/>
            <a:ext cx="2582575" cy="2376702"/>
          </a:xfrm>
          <a:prstGeom prst="rect">
            <a:avLst/>
          </a:prstGeom>
          <a:noFill/>
        </p:spPr>
      </p:pic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0EB7E1C-F0C3-4538-9DEF-6E2460A97FF5}" type="slidenum">
              <a:rPr lang="sk-SK" smtClean="0"/>
              <a:t>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9641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accent2">
                    <a:lumMod val="50000"/>
                  </a:schemeClr>
                </a:solidFill>
              </a:rPr>
              <a:t>Ako sa brániť?</a:t>
            </a:r>
            <a:endParaRPr lang="sk-SK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2548880"/>
          </a:xfrm>
        </p:spPr>
        <p:txBody>
          <a:bodyPr/>
          <a:lstStyle/>
          <a:p>
            <a:r>
              <a:rPr lang="sk-SK" dirty="0" smtClean="0"/>
              <a:t>Používajte ANTI – SPYWARE softvér!</a:t>
            </a:r>
          </a:p>
          <a:p>
            <a:pPr lvl="1"/>
            <a:r>
              <a:rPr lang="sk-SK" dirty="0" err="1" smtClean="0"/>
              <a:t>Adaware</a:t>
            </a:r>
            <a:endParaRPr lang="sk-SK" dirty="0" smtClean="0"/>
          </a:p>
          <a:p>
            <a:pPr lvl="1"/>
            <a:r>
              <a:rPr lang="sk-SK" dirty="0" smtClean="0"/>
              <a:t>Microsoft </a:t>
            </a:r>
            <a:r>
              <a:rPr lang="sk-SK" dirty="0" err="1" smtClean="0"/>
              <a:t>Defender</a:t>
            </a:r>
            <a:endParaRPr lang="sk-SK" dirty="0" smtClean="0"/>
          </a:p>
          <a:p>
            <a:r>
              <a:rPr lang="sk-SK" dirty="0" smtClean="0"/>
              <a:t>Buďte opatrní pri sťahovaní z internetu!</a:t>
            </a:r>
            <a:endParaRPr lang="sk-SK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917822"/>
            <a:ext cx="2302718" cy="2280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0EB7E1C-F0C3-4538-9DEF-6E2460A97FF5}" type="slidenum">
              <a:rPr lang="sk-SK" smtClean="0"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79340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>
                <a:solidFill>
                  <a:schemeClr val="accent2">
                    <a:lumMod val="50000"/>
                  </a:schemeClr>
                </a:solidFill>
              </a:rPr>
              <a:t>Hoax</a:t>
            </a:r>
            <a:endParaRPr lang="sk-SK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808"/>
          </a:xfrm>
        </p:spPr>
        <p:txBody>
          <a:bodyPr/>
          <a:lstStyle/>
          <a:p>
            <a:r>
              <a:rPr lang="sk-SK" dirty="0" smtClean="0"/>
              <a:t>je nepravdivá emailová správa, ktorá napriek svojej nezmyselnosti vyzýva na to, aby bola </a:t>
            </a:r>
            <a:r>
              <a:rPr lang="sk-SK" dirty="0" err="1" smtClean="0"/>
              <a:t>preposielana</a:t>
            </a:r>
            <a:r>
              <a:rPr lang="sk-SK" dirty="0" smtClean="0"/>
              <a:t> ďalším používateľom systému</a:t>
            </a:r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1043608" y="4005064"/>
            <a:ext cx="7128792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800" b="1" dirty="0" smtClean="0"/>
              <a:t>Na stránke </a:t>
            </a:r>
            <a:r>
              <a:rPr lang="sk-SK" sz="2800" b="1" dirty="0" err="1" smtClean="0">
                <a:hlinkClick r:id="rId2"/>
              </a:rPr>
              <a:t>www.hoax.cz</a:t>
            </a:r>
            <a:r>
              <a:rPr lang="sk-SK" sz="2800" b="1" dirty="0" smtClean="0"/>
              <a:t> si prezrite najrozšírenejšie </a:t>
            </a:r>
            <a:r>
              <a:rPr lang="sk-SK" sz="2800" b="1" dirty="0" err="1" smtClean="0"/>
              <a:t>hoaxy</a:t>
            </a:r>
            <a:endParaRPr lang="sk-SK" sz="2800" b="1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0EB7E1C-F0C3-4538-9DEF-6E2460A97FF5}" type="slidenum">
              <a:rPr lang="sk-SK" smtClean="0"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7295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žný">
  <a:themeElements>
    <a:clrScheme name="Bežný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Bežný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ežný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208</TotalTime>
  <Words>357</Words>
  <Application>Microsoft Office PowerPoint</Application>
  <PresentationFormat>Prezentácia na obrazovke (4:3)</PresentationFormat>
  <Paragraphs>63</Paragraphs>
  <Slides>14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19" baseType="lpstr">
      <vt:lpstr>Calibri</vt:lpstr>
      <vt:lpstr>Tw Cen MT</vt:lpstr>
      <vt:lpstr>Wingdings</vt:lpstr>
      <vt:lpstr>Wingdings 2</vt:lpstr>
      <vt:lpstr>Bežný</vt:lpstr>
      <vt:lpstr>Bezpečnosť na internete</vt:lpstr>
      <vt:lpstr>Prezentácia programu PowerPoint</vt:lpstr>
      <vt:lpstr>Riziká na sociálnych sietiach, chate ...</vt:lpstr>
      <vt:lpstr>Ako sa chrániť?</vt:lpstr>
      <vt:lpstr>Vírusy, červy, trojské kone</vt:lpstr>
      <vt:lpstr>Ako sa brániť?</vt:lpstr>
      <vt:lpstr>Spyware</vt:lpstr>
      <vt:lpstr>Ako sa brániť?</vt:lpstr>
      <vt:lpstr>Hoax</vt:lpstr>
      <vt:lpstr>Čo robiť, keď dostaneme podozrivú emailovú správu?</vt:lpstr>
      <vt:lpstr>Spam</vt:lpstr>
      <vt:lpstr>Ako sa brániť voči spamu?</vt:lpstr>
      <vt:lpstr>Riziká pri elektronickom bankovníctve - PHISHING</vt:lpstr>
      <vt:lpstr>Ako sa brániť?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Bezpečnosť na internete</dc:title>
  <dc:creator>lenovo_ntb</dc:creator>
  <cp:lastModifiedBy>gymgl</cp:lastModifiedBy>
  <cp:revision>15</cp:revision>
  <dcterms:created xsi:type="dcterms:W3CDTF">2013-04-18T16:46:43Z</dcterms:created>
  <dcterms:modified xsi:type="dcterms:W3CDTF">2023-03-29T07:30:02Z</dcterms:modified>
</cp:coreProperties>
</file>