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482C-25E5-44CC-B4BF-C008F269B3D6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4E3E-E247-4D63-8D70-5F49EFA8D5B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0070C0"/>
                </a:solidFill>
              </a:rPr>
              <a:t>Modely atómu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Mgr. Jaroslava Viťazková</a:t>
            </a:r>
            <a:endParaRPr lang="sk-SK" dirty="0">
              <a:solidFill>
                <a:schemeClr val="tx1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496944" cy="453650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80000"/>
              </a:lnSpc>
            </a:pPr>
            <a:r>
              <a:rPr lang="sk-SK" b="1" dirty="0" smtClean="0">
                <a:solidFill>
                  <a:srgbClr val="FF0000"/>
                </a:solidFill>
              </a:rPr>
              <a:t>Atóm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je najmenšia, chemicky ďalej nedeliteľná častica chemického prvku, ktorá je nositeľom jeho vlastností.</a:t>
            </a:r>
          </a:p>
          <a:p>
            <a:pPr algn="l">
              <a:lnSpc>
                <a:spcPct val="80000"/>
              </a:lnSpc>
            </a:pPr>
            <a:endParaRPr lang="sk-SK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l">
              <a:lnSpc>
                <a:spcPct val="80000"/>
              </a:lnSpc>
              <a:buFont typeface="Arial" pitchFamily="34" charset="0"/>
              <a:buChar char="•"/>
            </a:pP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tento pojem atómu zaviedli grécki filozofi </a:t>
            </a:r>
            <a:r>
              <a:rPr lang="sk-SK" sz="3600" b="1" i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Leukippos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 </a:t>
            </a:r>
            <a:r>
              <a:rPr lang="sk-SK" sz="3600" b="1" i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Demokritos</a:t>
            </a:r>
            <a:r>
              <a:rPr lang="sk-SK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l">
              <a:lnSpc>
                <a:spcPct val="80000"/>
              </a:lnSpc>
            </a:pPr>
            <a:endParaRPr lang="sk-SK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sk-SK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elektrón, protón, leptóny, bozóny, mezóny, kvarky....</a:t>
            </a:r>
            <a:endParaRPr lang="sk-SK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0" y="0"/>
            <a:ext cx="88924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Modely atómu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s://encrypted-tbn2.gstatic.com/images?q=tbn:ANd9GcQBLCSKn6SF4ish2XByuaf1cJdAGDkzibMH3ci9Ra0DIZXu483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4891" y="4858891"/>
            <a:ext cx="1999109" cy="1999109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Atómové jadro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sk-SK" dirty="0" smtClean="0"/>
          </a:p>
          <a:p>
            <a:r>
              <a:rPr lang="sk-SK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protóny</a:t>
            </a:r>
            <a:r>
              <a:rPr lang="sk-SK" dirty="0" smtClean="0">
                <a:solidFill>
                  <a:srgbClr val="FF0000"/>
                </a:solidFill>
              </a:rPr>
              <a:t> –  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počet sa udáva v protónovom čísle,  podľa čoho sa zaradzujú do PP</a:t>
            </a:r>
          </a:p>
          <a:p>
            <a:r>
              <a:rPr lang="sk-SK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neutróny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– počet sa udáva v nukleonovom čísle</a:t>
            </a:r>
            <a:r>
              <a:rPr lang="sk-SK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 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protóny + neutróny </a:t>
            </a:r>
            <a:endParaRPr lang="sk-SK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Modely atómu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Elektrónový obal</a:t>
            </a:r>
          </a:p>
          <a:p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počet </a:t>
            </a:r>
            <a:r>
              <a:rPr lang="sk-SK" b="1" dirty="0" smtClean="0">
                <a:solidFill>
                  <a:srgbClr val="FFC000"/>
                </a:solidFill>
              </a:rPr>
              <a:t>elektrónov</a:t>
            </a:r>
            <a:r>
              <a:rPr lang="sk-SK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sa rovná počtu protónov –– atóm je elektricky neutrálny</a:t>
            </a:r>
          </a:p>
          <a:p>
            <a:endParaRPr lang="sk-SK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atómy majú rovnaký počet elektrónov aj protónov.  Ak sa tento pomer zmení, vzniká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ión</a:t>
            </a:r>
            <a:r>
              <a:rPr lang="sk-SK" b="1" dirty="0" smtClean="0">
                <a:solidFill>
                  <a:srgbClr val="FF0000"/>
                </a:solidFill>
              </a:rPr>
              <a:t>,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b="1" dirty="0" smtClean="0">
                <a:solidFill>
                  <a:srgbClr val="FF0000"/>
                </a:solidFill>
              </a:rPr>
              <a:t>kladný (katión)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alebo </a:t>
            </a:r>
            <a:r>
              <a:rPr lang="sk-SK" b="1" dirty="0" smtClean="0">
                <a:solidFill>
                  <a:srgbClr val="FF0000"/>
                </a:solidFill>
              </a:rPr>
              <a:t>záporný (anión). </a:t>
            </a:r>
          </a:p>
          <a:p>
            <a:endParaRPr lang="sk-SK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Modely atómu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sk-SK" b="1" dirty="0" smtClean="0">
                <a:solidFill>
                  <a:srgbClr val="FF0000"/>
                </a:solidFill>
              </a:rPr>
              <a:t>Thompsonov model atómu – pudingový model </a:t>
            </a:r>
          </a:p>
          <a:p>
            <a:pPr algn="just"/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Predpokladal, že atóm je kladne nabitá guľa v ktorej sú rovnomerne rozptýlené elektróny. Elektróny sú rozložené podobne ako hrozienka v anglickom pudingu. Tento model navrhoval v roku 1904 pred objavom atómového jadra.</a:t>
            </a:r>
            <a:endParaRPr lang="sk-SK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Modely atómu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Zdroj: http://en.wikipedia.org/wiki/File:Plum_pudding_atom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725144"/>
            <a:ext cx="1590675" cy="159067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Rutherfordov model atómu – planetárny model</a:t>
            </a:r>
          </a:p>
          <a:p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Z výsledkov pokusov usúdili, že všetok kladný náboj je sústredený v jeho jadre, ktoré je oveľa menšie než celý atóm. </a:t>
            </a:r>
          </a:p>
          <a:p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Rutherfordov model atómu predpokladal, že okolo kladne nabitého jadra krúžia elektróny so záporným nábojom .</a:t>
            </a:r>
            <a:endParaRPr lang="sk-SK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Modely atómu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Bohrov model atómu</a:t>
            </a:r>
          </a:p>
          <a:p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Atóm je stabilná sústava zložená z kladne nabitého jadra a z elektrónového obalu, v jadre je sústredená takmer celá hmotnosť atómu, elektrón sa môže bez vyžarovania energie pohybovať okolo jadra len po určitých dráhach, môže sa nachádzať iba v určitých kvantových stacionárnych stavoch.</a:t>
            </a:r>
          </a:p>
          <a:p>
            <a:pPr>
              <a:buFont typeface="Wingdings" pitchFamily="2" charset="2"/>
              <a:buNone/>
            </a:pPr>
            <a:r>
              <a:rPr lang="sk-SK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•  </a:t>
            </a:r>
            <a:r>
              <a:rPr lang="sk-SK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elektr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ón stráca alebo získava energiu po kvantách </a:t>
            </a:r>
          </a:p>
          <a:p>
            <a:pPr>
              <a:buFont typeface="Wingdings" pitchFamily="2" charset="2"/>
              <a:buNone/>
            </a:pP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a to iba pri prechode z jednej energetickej </a:t>
            </a:r>
          </a:p>
          <a:p>
            <a:pPr>
              <a:buFont typeface="Wingdings" pitchFamily="2" charset="2"/>
              <a:buNone/>
            </a:pP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hladiny na inú. </a:t>
            </a:r>
          </a:p>
          <a:p>
            <a:endParaRPr lang="sk-SK" b="1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Modely atómu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Kvantovo mechanický model atómu</a:t>
            </a:r>
          </a:p>
          <a:p>
            <a:r>
              <a:rPr lang="sk-SK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pohyb protónov a elektrónov </a:t>
            </a:r>
          </a:p>
          <a:p>
            <a:pPr>
              <a:buFont typeface="Wingdings" pitchFamily="2" charset="2"/>
              <a:buNone/>
            </a:pPr>
            <a:r>
              <a:rPr lang="sk-SK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sa líši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od pohybu iných bežných telies</a:t>
            </a:r>
          </a:p>
          <a:p>
            <a:pPr>
              <a:buFont typeface="Wingdings" pitchFamily="2" charset="2"/>
              <a:buNone/>
            </a:pPr>
            <a:r>
              <a:rPr lang="sk-SK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•  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pohyb sa </a:t>
            </a:r>
            <a:r>
              <a:rPr lang="sk-SK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nedá vystihnúť 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podľa klasickej mechaniky. </a:t>
            </a:r>
          </a:p>
          <a:p>
            <a:pPr>
              <a:buFont typeface="Wingdings" pitchFamily="2" charset="2"/>
              <a:buNone/>
            </a:pPr>
            <a:r>
              <a:rPr lang="sk-SK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•   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p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 popis dejov v atómovej mierke sa vypracovala všeobecnejšia - </a:t>
            </a:r>
            <a:r>
              <a:rPr lang="sk-SK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kvantová mechanika</a:t>
            </a: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. </a:t>
            </a:r>
          </a:p>
          <a:p>
            <a:endParaRPr lang="sk-SK" b="1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Modely atómu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Ďakujem za pozornosť</a:t>
            </a: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345</Words>
  <Application>Microsoft Office PowerPoint</Application>
  <PresentationFormat>Prezentácia na obrazovke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Modely atómu</vt:lpstr>
      <vt:lpstr>Snímka 2</vt:lpstr>
      <vt:lpstr>Modely atómu</vt:lpstr>
      <vt:lpstr>Modely atómu</vt:lpstr>
      <vt:lpstr>Modely atómu</vt:lpstr>
      <vt:lpstr>Modely atómu</vt:lpstr>
      <vt:lpstr>Snímka 7</vt:lpstr>
      <vt:lpstr>Modely atómu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Modely atómu</dc:title>
  <dc:creator>Windows User</dc:creator>
  <cp:lastModifiedBy>Windows User</cp:lastModifiedBy>
  <cp:revision>4</cp:revision>
  <dcterms:created xsi:type="dcterms:W3CDTF">2015-01-17T08:53:32Z</dcterms:created>
  <dcterms:modified xsi:type="dcterms:W3CDTF">2015-01-17T12:48:57Z</dcterms:modified>
</cp:coreProperties>
</file>