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>
                <a:alpha val="48000"/>
              </a:srgbClr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B958-C5DF-43D1-8EEE-7A2AA115F5CD}" type="datetimeFigureOut">
              <a:rPr lang="sk-SK" smtClean="0"/>
              <a:t>27.5.2019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02B5-F25C-4A19-81A0-D735E22172D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Energia spotrebovaná v domácnosti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Všetka česť Edisonovi, ale tradičné žiarovky extrémne plytvajú energiou. Až 90% jej unikne vo forme tepla. Najväčší zmysel majú tam, kde sa zdržiavate iba krátko a často sa tam zapína a vypína svetlo. Napríklad v kúpeľni, v pivnici, špajzy...</a:t>
            </a:r>
          </a:p>
        </p:txBody>
      </p:sp>
      <p:pic>
        <p:nvPicPr>
          <p:cNvPr id="5" name="Picture 10" descr="http://upload.wikimedia.org/wikipedia/commons/thumb/3/3a/Gluehlampe_01_KMJ.jpg/220px-Gluehlampe_01_KM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210415"/>
            <a:ext cx="1591444" cy="2647585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7272808" cy="4536504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Musíme se snažit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obmedzovať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spotrebu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energie v domácnosti.</a:t>
            </a:r>
          </a:p>
          <a:p>
            <a:pPr algn="just">
              <a:buFont typeface="Arial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Skusme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nájsť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východisko,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napájat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naše byty.</a:t>
            </a:r>
          </a:p>
          <a:p>
            <a:pPr algn="just">
              <a:buFont typeface="Arial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Spotreba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energie z neobnovitelných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zdrojov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je velkou hrozbou.</a:t>
            </a:r>
          </a:p>
          <a:p>
            <a:pPr algn="just">
              <a:buFont typeface="Arial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Nepotrebujeme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toľko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prepychu</a:t>
            </a:r>
            <a:r>
              <a:rPr lang="cs-C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za cenu zničené planety.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sk-SK" sz="3600" dirty="0" smtClean="0">
                <a:latin typeface="Arial Black" pitchFamily="34" charset="0"/>
              </a:rPr>
              <a:t>Energia spotrebovaná v </a:t>
            </a:r>
            <a:r>
              <a:rPr lang="sk-SK" sz="3600" dirty="0" smtClean="0">
                <a:latin typeface="Arial Black" pitchFamily="34" charset="0"/>
              </a:rPr>
              <a:t>domácnosti</a:t>
            </a:r>
            <a:endParaRPr lang="sk-SK" sz="3600" dirty="0"/>
          </a:p>
        </p:txBody>
      </p:sp>
      <p:sp>
        <p:nvSpPr>
          <p:cNvPr id="2058" name="AutoShape 10" descr="data:image/jpeg;base64,/9j/4AAQSkZJRgABAQAAAQABAAD/2wCEAAkGBxQTEhUUExQUFRUUGBgZFBUYFxYXFRYXFxcWFxcYFRcYHCggGBwlHBcUITEhJSkrLy4uFx8zODMsNygtLisBCgoKDg0OGhAQGywkHyQsLCwsLCwsLCwsLCwsLCwsLCwsLCwsLCwsLCwsLCwsLCwsLCwsLCwsLCwsLCwsLCwsLP/AABEIAMIBAwMBIgACEQEDEQH/xAAcAAABBQEBAQAAAAAAAAAAAAADAQIEBQYABwj/xABJEAACAQIEAgYGBwUHAgUFAAABAhEAAwQSITFBUQUTImFxgQYyQpGhsRQjUmLB0fAHcoKS4SQzNEOisvFz4hVTY6PSJTVks8L/xAAaAQADAQEBAQAAAAAAAAAAAAAAAQIDBAUG/8QAJBEAAgICAgICAwEBAAAAAAAAAAECEQMhEjFBUQQTIjJCMxT/2gAMAwEAAhEDEQA/ANqEp4Wiha7LXpWeeCIroouWkK0WIERSRRStNy0wBEU0ijZablpgCIppWjFaaVoAFFNIouWkIpgBIpCKLlppFMAJFCv6KT+t6lFagdM3All2OgET/MKLEHIppWjEU2KoQGKbFGK00rTsQIrTSKKRSFaYAStNijZaaRTFQIikii5ablpiBEUkUUrTStAA4ppWi5aSKAAlaYy1IimlaYiLkpKPkpadgbjJXZaNlpuWuCzpoFlpCtFK0hFMVAStNK0fLSZaLAj5aQrRytNK07EAIpCKMVppWqsAJWmFaOVppWnYgOWmkUYrSFaAAlapPTAf2S5rGqD3sK0BFZT07vELbtj2pY+Wg/Gpm6RUVbL+zqqnmB8hTitV/oviTcw65t07BPOAIJ74Iq0K1aZDVMCRTStGy00rTsQLLTCtHK0mWqsQArTStHIpCtOwAZaaVo5WmladioAVpCtGK0hWnYqAFaSKMVpCtFgAK0mWjFaSKYACtdRYrqLA3BWky0YrSZa8862Biky0bLSFadioDlpuWjEVmz6ZYb/1P5f600TovSKaVo8U0rRYUBK00rRytNK07CgGWmlakFaaVp2TRHy02KkFaaVpphRHisF6asTiSN1CqAOU6mOVehla879Lv8XcB4ZR/pWpn4Lh5LD0FYxdWdBlIHecwJ84HurUkVlfQU9u6OGVT7idfia1dy8g3ZRsNWA1O3vqlJJbJabehpWmxQB0tYLZRet5tdMwB0MHfvqZlq1JPolxa7AFaQrRstIVp2SAK03LUjLTStOwAFaQrR8tNK07AAVpuWpBWmladiAFablo+WkK0WAArTSlHy0hWnYqI5Wuo5ApaLHRtYpsUaKi3MbbF1bJb6xwWVeYG+vv91efZ2ND4qD0v0nbwydZckLIGgkydtK70k6T+i2GvBQ+UqMpMAyY3ivK8T0ncvC6zM2VmVsuc5VltInkNPKnYqL2/wCn1wgwloa/eMA6AHvrJ3cQOJA9/wCVQ3Jk68vanjzinXWnj/qn5irRFHoV308QQFtSIAJZsvajaMp5Vr8LdDorjZgDHKeFeKrv/GOPcf1Fey9BD+z2f3FoYJEjJSFaPFIVpDojlaQrRytNKU7EAy03LUgrTStOxURyteaelx/td7xH+1a9RK15b6U/4u9+/wDgKmXZUVod0Bdy2sW3KyI8yaqEwzSFLrvZQ6sfVUvwHfA/CrLov/D4z/prr/E1QbaHPAk/WKTodhbGp+Fc+VWzoxSpGdv3MzHXcudf3prafsvvNnvoZjKjLrIEMwMctxWD4+T/ADrdfsqE373/AEx/vrTCt2RmeqPQitNy1JKU0pXVZyURytIVo5Sky07FRHy0hWpBSm5adhQDLTStSCtNKU7EAK00rUgrVfiukVS+lggln2IiBoTrx4UnKh0wxWkK0/EiB/En+9aPZtAnXbc03KlYJXoh3LZnbl8q6sZjfSe6txhm2JG0bd0V1Yfc/R0fUvZ7W1eV470lRuk7d9YNtIQHUdmCGYyJEZm91bH9oHST2cOBbYo9xokfZAOYTw4V5K9kzmAEDeudGlHqX7Q7gPR7MpBDNbII2IJkEV5jhz2G8U5czxO1ehemf/2i34WPlXn2GWbb+KcAftbTTsVEKdT4rxXn7qS/rzPmrfEUkHXxXSB38KS8O73qJ+G1aEBxOm/rjl869K6M9NsHbtJbd3DIoVuwx1Gh1G9eaFo15PO3h+pqLiAWYkayZ286mbZUVZ6piv2jYRZyrdflAABHMSZ+FVx/aWhvqBabqYOaY6zNwI1iByrze2ubfYfZM0O8sREzHxmkmFHvXQPTNvF2zctBgA2U5oBmAeBPOpGBxtu8CbbBgrFToRDDca15d6GelVvC4e7ZuK5Z2YhwRAlAo7+FaD9l14E4hQSdLZ2IG7j31Vio2eKvpbEuyqCYBYwJ5VR9AdP/AEh2DBLcGFXWWGsEEkctoqs9O+nbX9wC2e20sI09WRB471keiunxavI5QtkMkSBOm1ClH2Txl6PUbnS9hb4w5uDrTEJrOokd21eZ+k5nFXv3z+FQulukTcxb4hQwzGVg6qerCjUcjxqBexLliWLEk6kmST4nepctlqOi96L0w2MjfJb/ANzVDtM2fY+uO7Tq9fGu6Nx6ixiUbMGuqmUwfZJn5/CksOC8gky87cMkcfCspu2axWjJKdR4N863n7KHHW4gmABbWSdB653rAcvBvnW2/ZnEY6dvo/jxeqi62E43o0X7TsQyWrWR2Vs5nKxDbDeDNSP2cYhrmFJdy7C6wlmJMQsbmYryno7GstxCCZhgdzoyMp+Boa3YIMnaksj5WN4k48T6Dy03LWa9HOlreH6Mw928WykESAWPrvvFX3R3Sdq9Z69Gi3r2mGWMpymZ21rqU0cjiweKx9u2Yd1U8j8/CiWLyuJUgjmKwfp3iQcRKkEFLcEHTZjp7xV36DXYwlx4Ji4fklEZ2EoUaQrTWEUy50haVirXbat9ksoMGYOp7q7Guuq5hmVc2Wdcu2Yjl303PQuJQ2/TDCn2nHih091V/Tl9U6Tts5hQEJPirR+FYDUvCiWYwBzJMACtn6Xv/wDUk10HUA66DbflWc5Pki4r8WT+k/SmwysgJ0KkNr2srAxzG1Wfoz00MUjMEKFCFIJnUid68/x4Y3ruVFY521iY1NXXoT0pbtNdS5cRGZlCqdJMNoB4kUpz7CEbaKfptf7Re/6jfM11F6S6JxT3XbqLvaYnRDBnUEd1dVpopxNZ6W+klrF4ewUMXASbia9gkREkCfEVjb+JABHE1WpfcDsge8frhSXLrEyQPfWC10aGt6S9LBdwAwrgB0NvIRMFVkENPH51S4V81to5pwmdH4CqiWnYaA8RU7BXIttMDVeJ5Py3pLsPA0jfQesoGh4z7O9Nub8PcV+FCLidxuOLAfnRIk6EeOYx8RrWq7M2SNI/iPMcBUW82XXLPfMbjxqU4Eesm59uOXdUC0CdtQdTvy3moyXZcKFt3J4Ad/z/ADoV1vgK5LnDfUflT7C9qTGUQWnl4cazTNGhFbQaR/xWp9DfSZMELpdGfrAqgAgRBckmfEVl8VdXNKgBTtAgHTl405vV8x+NXeiKLLE4kOxZRlB2HIRFAVhmM7ad9At7LRUeCf8Anfug1muy2hbbxwBkkyTt4U4kFjoAOf8ASfxoQu+EcdNdOWlGZh3cT7P5VZJwNGwP94N9jz/4qDY4+PfRLF0i6kRrM7T+dRIuKKAbD90/Ott+zdwLePP/AOP+L7VhQ2g/d/GtB0ZhGtm05HZupdM6RKrdECO6D50m6RSVyKbDHtr5/wC00s0PDeuv8X+006aANP0l0o3/AIfhrObs9o5Y4BmMzG8kcak+ivTFxkbCZ4tFWKrlBls4YyY8TG2lZkXA6BWPqTH8UGPh86svQ9f7SveGj3US1EUUnJBbGKcmHbrGQESdtJymO7lWiw6g42yqdkdWjEZmys0bkDxHuFZ3puyuHvdXOuRC+pPbZJaDG0mpj9NpmS5Z/vFVF1GkKgzace0BrUt3VFceN2VfS/SDXr9x20OaANdAumk1tOhOlxdN+5dIBOBNvtH1mDuBqeJjasNhLJa8AAJdxE7SSN+6tJ0VhT112zcgC2rKyCIdhdggkcNZ0Ps08k1GN+hY4OcqJdzoyyLOCuLbUXGu2y7aljLcZOnD3UD05bJj7hJjIbRnwVTNUuOxd44lgj5RbZQughQnqcNY199bn9nj3MRi7t2+bdxmsgNpMlSi5jIiTGvnRFyrm+hZIJPhezF2S95rzIGeZdiBMJqcxjYVW9SLV3rCytH1kKZEQCBP2txHAitn6YXupv3AnYVgAwXsgjkQNxWBuXQwO+ZmMQdMp2UDu11mtK8vyQlSr0ez4TEO9tGzNqifY+yOQrqqOhXcWLQJA7C6HQwRI4corqzNVdHmFu7oNaJn+dS19G3Am41u3BEhnUSNJG8jSmXMHZUAHEW5kzlD3JnaIEfGq5oz4sjXbg4TUzBXJRzJ9Zfay8HqisYwG6oYEoSBAgNqY3M61d9IYu3YORE3gmbmYyJAiFHM0+VMbWgC3IO53HtL8zVt0O4LPmg6CJIbieNUi4ob9Uff/wBtdcxM/wCWR8f/AORFXzM+JO6bxmW7lVQRA2HPSomHZi0EJGo0+ZqFi7mRZUEa7nXfhUW10iw8vxoUnfYOKro0T4cCDm9wn+lMwuHti4rXFLKDJEgZgOGk71Vr022xA08fzqWvSSkaof5/wy1lK70aRarZNz9WLnUwpuADKRKqhhiAW13A8qjJafio2XZuPHfvinPjUnVW/mH/AMafcxiSOwdQI7Y27+zRcgpDWdvs7d4p3Wtvk/1CkGKT7DfzD/40TMP/AC7nv/7aWx6JeMwlkQ1u8H5qbdxTJGonUVEM7AleRgkVzf8ATue//trgedu5+vKnF+xNehtkETIiT7++kW9F61IlQwkaayYjUUmfLuH1OmYj3DSrv0T6ETG3Lihity2qsk6j1t9CJ4CO/eplJJFRi2ZSzZtm+qsOybgDAEwFLbTVjbe7131gZVi7lUyFEo47A2GtXPSX7PsVbbOgS6QcwAJUyDOx0+NQvSmxcCrntusCCSuk9kmDERr8KnkmX0ZzDWHzrKkTMSI3UxTr6gAASW1DcgQdIJ30oakxpB34D7I7qIbkyTEmdgBwXhlrWjKyd0LdVg1tzkXRsx11UNoBxJzH3VZ+i97NiFAtswJAMHKVXOstMbbe+qO4wM7e0dh3fd/XdVx6ED+0fweH/l91Z5FUWaY9ySJ/pp0Qz4sPnX61ggXXQrbDElh8o4VU9E4cfSbaMhyllkMQsjQmSdBIHxra+l4C4VpgdYwyn2iZGeG3Gg7tKyPo4jLmxBVzbssudgVYjNoJDk8e6s8bbhZplSU6Nj9DsZhGFgiTK3lkHMNTrrx91TbawpRLVxQXuOxMOWO5137RiKy2Ex/0iWygMNGHUqw3JGqwdfwNaOyizqLc5bu6XEMHzjxPurHLF1s3xSXLRD/8Iw4e4WsYguWOZxIVjLaqJ2gVc+il6zh7julu8AV6vKw1mOszAk7QseNUmNebtwDL6x9W+VM5mmQdjpt48qsuiVbINL3rf+aH/wAo/CeHODVOU4wW9EcYTm7WxnSeKw16TcF0fSFK7RAWH8joK61icM9s4cFsv9zqozAgBdDHxpl26wCdvErCuYZA0xb9o8I+dV6Y+4T/AIgaNPasjXhEx8aSUpeRylGHgkWeicMFEX78QI7XDh7NdUy3f0H1trYex3Durqm37NFCLXR42uMiOyNN51nx2oj4xWB9kn7PyM1XzXTXpI8wMPWGxA/W1WmE6Ry6KluTzWG99U01wNILNCvTX2h36GrPDRcAad9YP9DWPzRtRbXTN1OyrHTQbflQBpMfYQ6OASP3vzqEuBtk6J8/zoWCe9d7bsQp9qFJkd0VrMB0cmVf708zl3+FVGFkylRTWOgrZHqfOPnUu30Fa4o3vb8DWxQIigfWiPujU+6lsuJzHPPgNByrT60Z/YyB0V0BaFgkArE6f8mal9B9HW2kMs7mTpoBEDXmQfKrbDXez/mceA8+FCwdyS5HWcpyrw34c2I8qOCDmyl6S6ORD2Qd+c8u+oWFw6s+obXxrUY0kje5x4L3d1V/R+jxL6z7K8PEciPdS+tDWRlPdtJmKyRExUM6EiZE7GtU6HMdW48F8+FZfGmLjLrM6err3fl3VEoUXGdhhaBQka6iQQCKjYDCi1cNy2zK8ETmJEbwNdKlYVvqbmp3B4cKDnneePy41lKKNYtml6M9NLiwLuW4vM7/AMw/Ga0OH6dwt4QYQnnt79vKvJzIjw01FW3ROEN0NDZWWIPA+IrF4L6NPtrs3fSXoXhb2ptWzPtL2SdOaxNZjH/s4AkWrjLM6MAw1gdx4d9AtdJYnDEHMyjmplTzkbe8CtL0Z6aBiBcUHiSpg+a8fKsn9kDRKEjzrpH0MxduSFFyZ9SJOo9kwaiejq3LOLtK6shJywwK8BzidhXt6dI2Lw7BWeIMKY5AcTtTrvQ8iSBzH6OxpvO2mmEcai7PM/Txj1VnlnbnHqjvqj6K6RtpgcXZmLl5rRQAGCEYFpjQcd69J6b9Gkvqq3AYUkqQcpB2Pcax3SX7PGGtu54C4Pky/lVYZxUOLFli3PkjNej7xe1HZYZSSGAB3WSu3GvRsA06oxYRc9S8GEkj2W4/Kst0H0XisLdOZXFtgQzIRdXmpKzPdtxqw60/ScsW3BtOSpHUyRcaNDHa7IE8RrU5fyZeH8dh+kweteSRqYz2AR6zRDDh38oqf0UidWMos+sx7JZDPUxx4x8NaqOisYGRmui4hN259YhkMFzMQVnhBHfU7obHm4mr24DXRFwCSqjIDmgac/E1E9qvRcFUm/Y65aZVt5UvgBHkpdDoPqtM06trt31XvdMj65111DoDIkdnjAqe2AaBOGVQgZUa1cMQVCeqPDbhHdVUbkOV6zEJDGesUlCBB1J2Qxp31ePRnmTdUXS39B9ba2G9vU6DXakqKvSKEAjEYeCq729dhv2dPClrOmdCkqPLupH2RXfQwY0ieJkD+vlW8w/osgILMD74mg9N+ji5CyGWHDn+vIV631OjxvsRiPoq8ifeBP68KUYL7rfH9frjVx6P2YxNvMOyDrOw0/W0DvrYY+wtz1IIHHYfw8/l30Rx2rHKdM89tdHg6RHeTH6/WlWGEwFpdIUnnO0cp+e1XeNwECRw04fAD1j8KjYLDEvHv4x+8eJ7qax7FzFsWVZlGY6/e/Ph31t0sW0QdsgAfaH5f1NZy1g8rBmMAamfm34Cr+0cxzPAj1Rp2eGY/fPLgDHOtYxM5SH27M9pnIPsrmTTx03jflsO93VCf7w+9N+e1KXH3fhoKaXU/Z7Wg20FVxI5BWuqiE5zABMSmoGsbcTSYQZVANwzInVNzq3DmTULE3FJRezBbMRpOW32hH8fVDzNHW6unq7E8O/8qEtjskM4P+Yfa9pfyqHcKrDdZtBPaXbVW4cASfKnJdXs+rueVDa4hWGywZVttmEH5mm4iT2Sc4n+8/1LuPzrGdMkC60Gd41Go3IkcRwrS4TFAqMxTNHaiIzoSrx5hqy/TbzeaCO0ZBnZh+H5jlWORbRtj8h8Jic1pxm4AzmiQNoHv8PCaji738efd8+6ndF3gFcyFn/S3d3GmXCDLSoMgMuw24RoBtB56cqwlE2iyEuKYSIBB331jz3+PjWg9GMUgzySs6gannMHjpWZdNd5niePc3JuRq39HyFYsTwjUGZ+8AN/vCrxx2TkejR9IPIGUsfDMah2+j0ZSWzK07gH4iING+lid2A49ljA8I+Irlx4+9/K23u/MVq8UW9mKySS0RHt3rXqnOOYDSPxHkasui/S66kDNKjZWJj3+/SKCcaOT/yN+VR8UyPujzzCkN/X41hk+JF/qb4/lSX7G2wHpSjxnJQ89DvyOx8Jq6tqjgZSG8NDHMg15AbDKZt548IPhGxqRhOnLluNSI+zp71Oh+Fedk+NKLO2GaMj1LE4Be75E+B41AxfRP2lBEe0Awg99Z3Ael7H1wH03XRo70Y6+RNaboz0itXDCkLpqNSQeeU6j3Vk+UTXin0Z+76NIINoNaIYsGtniQQZmZEGodroN7dsoOrug9ZIuKQSbhmMwOgjevQRZVlkwTE5hppwOlRrnR87kHxG/mKrn7JqujC3MPlaSl+3LL2rbB1M3y2o3AO55Bo4UlnFXDa7F9LpytlF1chJzIFBzctR5itde6MI9kjvGo/OoGI6PDSCFbnO+8/MD3UKiuTMzjTfDsEwNl1B0aF1+NdVtd6BtliSjyTJgmNda6mRY3P+v6/lQMRigOzGZvsjh3mdAO8+QNQTcuvoDkHPLDx3Cfqx3nXwp1tGUQGTTjlMDzLdo9819D2eLQHC9FIrFmAkmY38AJ9bxPkBVmxn8uA/eNQ8z75ljnlMnw7VIS/NO5cre89qhJIXY/F2wVPfx4nuHIVW27K22DGBl/lQd/M/nUu7ccAktb0EsxBhAN9c1R7IuMQdB9hCCD3PcE6NyU+rvvsn3oaRJtpmILDLBkA7r95/v93szG8mpouiJjT2RzPM1C7W0pA1Yw2vx91d1r+t2OSiG/PhTSEyaW4ebn8P1xprXdCY30Hhx/AVCZngDsy2p0PkN/OmYjEMod+yRaQsAAxkqJAGvFoHnQ3SsEr0HS4CzkAaHqgeeTV//cZh/AKkM4ltPVEfJarsKlxcillJQDMSDqwGZyTOpzTSKz5WOZeHA8yftd1KK0OXZYLcHY0/WahlhDDkR+IqFcdwE7S7cj9o/epSWzuMy65vZPDX7XdVCDrdh3gAarcHg4hv/cRv5hWY6S1uuv2+0njwHzHuq7LXD1cEEZjbbstAFwZlYjNwdAJ+/WexwJLa6oZ0EaE/gfnXNPujePVlj0S0ozHjo4/H9cRRzYIMaEjbk6xsRx0/Ko+AJC5p0ec3Z2PGNfA+dSTaacubUaoY34xvx4d9aKKaIcqZHfCZmLKNG3UDTTUqe8bg8R3gzNwYyjfuDcvutUcTDEHcRcWIkHjpqNeWxg09LTwWDFl+1CDMOTADRxxA39Ycg4rixN8iYbnDXThxHep5d1IL0a6a8eGv+01DLaDttl4Hs5lPfptXFj9rU8ezlYe7Q1oZk20xJyiSeWxH65jTwrut/X5j8RUEN+9I9mYZe9dKRWG8mJ3BgSeYHqnTce41NNFdk3rP1pr4HY/OmXwH9YTGx4jz3HnIod1MvtTIDSGkQeY28xtQye/w7Rg8NGnTwNJpSWxq0wb4I+yQfHRvAcD5a91MGLZdDrHBpkeDesPfR5/XH3bHyptwKdwDHjpHP2l476Vy5Pip9HTD5DXZcWvSlmiWKkcGJIiANHXXhxFaPo70r2FzY8TBHlcXT3ivPXwoAlW1nRTsecPseHKhC+yHQsh5be8HQ1wZPjNHbD5CfZ7YvSKtGYhZAyzpIj7Wx99EuWlb1gD38uUEV5LhvSJ8y550AGZNJA+0vqt8KvrHpMez1ZzCO0FhWnWZttofL31zSjJdmy4y6ZtLti2DBZ9I7+HOK6s4npgsa5J7xcB8wJ+ddUlcCgZ4305LrJ7zPA1xbgRrwQA/HjNQBjreyuhP2sw24wD86b9Ot7K6Hm0jbuB1FfT2j5+mWOczzbw0Hl+hTLl4KCZAABL3Doqjx4Dv3qD9Pt6gXLYUas5I2HHmB3ChLi1YBmChQQ1pDGYkbXLnDfVUPq7nWk5eENR8slIxYhiGA3t2yCGM7XLq/aO6pqBuddjyZyjVjufw/M1DOKVRqy5j4aT4jUn4U1sSqiJXMd9tBy2+IprQnbJpaeyNhqzRy3PhypBcBM+yvD5DxJqDdxSKMoZZOrbeQ2+VJfxSiEBXTU7eseG3CixUTlumGc77DTieXgKj3H1tJJ7bG4+/91Y1jwa4UHflNR8RiVkIGU5dNxqTv8flTbmNQtdYFIUixbI3ZLfadj43CY2051MndIuKq2TbV3R27uXFj/zTOs+r8W5chz86hHEoLe4lm7tgP60l3FpkTtDdjw7h+FXaIpkzEXOyn7p4H7TU97sXR3leB2IH51XYnFJlTUerrt9o03GYtJUgj1V+VCaCiYysy3ba+syNk3H1lv6xP9SAedUmKvg3VuD1Lyho19W4O0PIk+6rK70gFvB1OxVhp4Hgfxqu6RdWZ1SItXGChVgdU/bQgA6bkeNc+RfkjfHdMssCmWbR47H7w29+3nTw+ZSPaXUa+zxHlv76iviJRW7Ujst2W4eqePDw2p17F6i4A8nfsXNGG+u+u/vrdNJGLTbDtf8AbHrD1xO/f3g8f613WgCdSjbie0rDYqRqrA6hv61GfFBSHVXytuMjx95Tpt58qacQFPqubbcMpBI8xGYc6TaY1FolXCVOkGQSIHZuoNCVHAie0vsnXYg0zrBEgZk4jih593dz40OxjjbzJ2wlwbgAMJkB1zDcayOOoqO14hiQhDKJYQoUqxIV1B0yty1g6VKklplON7RLZtBOo9lwDI7j4cdzypGua6mGI0bXK479OPuqJ10aqhynRlLJ7pmfOuF0gerKHhmXQx3NI/Gq5IniyWl0gkDQzqhOk8Sh9kx3zRLRzepqT7EAknYDIPW8QOOw3qAztEEZk2DSZXjGmgJ5Gld30La69m4C8yBtOXhy3qXXgpL2T7gynKwgjdW7vsvw8KT3zppEOOOg9rzqM95oGcLrs/bysOJIyzm+8Nec0x1cCGC7TvJA2BV/aXbbTwNLn7K4+iVm3OuxmAZ39tdh5UjNprGWTvJQacOKmojMYklYGgYASOOozSfP31xdgc2YSdmVV8NVDaedDp+BJV5DdSJEELmiAx7OvHPwHjQsRK9k6QdIMg94PEd4rgSNM4ExJEFD+9qYrhO2bsydwWtT3dkwa554E/1N4ZWux46Ru8Lje+fnSUtrCggfV3T3gSD55a6sP+eXo2+5ezz+lVCTAEk7ACTRsAgNxAyllzCVBILDlI1E7aVu8Fh7FsC6mHFm57ANy8+ZGBBzBjGU8uPhvUIOT0Zykoq2VXo70J1YF68vaMNatldANe2/fyHma0oYqMzTJ9QENB+9M1FtRq7RzUFWIc8pHDnTUOdizQq7khWKjkoA25Cu+MFFUccpOTslW2KjrGkz6gIaGPEzI2pLRIHWMCdYWQ0M3HUEbb1FDdY+wUcYViqKOMDWBSXXzsAoBjRcqmT3xMyaqhErDkwbjSQNpDEF+RIIjnSYYntXDJC9zEFjsCQRHPyqNi7gkKsELpmCMpY8SQTz08q7FnKFSBI1bsMrBj7Jk6wI+NFASMNdZRcvZWbqULjRjL7IND9oj3VHRDat27RmVQF+937bHfXffTalcf4ez2gbjNevQpDizakKImWUkOeGwoIY3Lmxl22VOZ4KD8KzjuTZbVRSJOOcjIuohQToRq2v2jzGunhSY5yBbGo7AOojck/aM/DwqJjbk3GgcYA6sLtp6oOnhT+lBFwjKRlCiDbCHRRuoJ99aIkPjLhi3v6nKOLffM/DwpuNc5bZ11Tu4Mw+0fw8KBj1jq+ywlAdbapOp1EHteJpMUD1Vow3ticiAGDOjAy2/GkFBsY5K225rHDdSR9onlvFH+jtcNu4ASt2y1pz2YW7ZOa0TLaSCBJqC0mwDDdlyCctsDtCQM3rE6eFd1jfRbjKDmw1y3iF9UCAwRwY1OhU8uzWeTq/RpDuhcFcBJQx2xAPY0I1GrGAOE99JhHBJQkQ2xlBDD1e02w4GOdJ0kMt0ss5Wh0PY2YZgYGg32pvSB7QuCYuDMJa2TPtaKNNeEVpZNC4W4DNskANsZQAMNiWIMDgYrsPcGttiACdCSoCttJbKTlpuOfMFuye1o03ELZxucoAKg6b99NxNzOvWFu0ID5roLMeDBYkCNOO1Kwofaub22IAnQkwEbmYQkj/AJoti/BFt2yFZ6u4Qx6oncFYlrb6Bh4Eaio9251iZiwzoO0WuEs67DKI9njrtTRdFxYJUOokMzXCXHBBuJHDak6aoa0T8dh3svoVnKOstozuEDbBzpKtuDyigK5gugJX/MSHyrroGObtL30zC4gXAEZkV1BFp2zlXBImxe/9M8DplOvGhXbZU5lWMrEXLbISbTA627gnUcjsRSUt0xuPlBxoC6Aso1dSOypOgBGbtDkaaDALJqoHaDBdCeQzaj7w+FBCf5lsSRLOotdm3r3kynj4GlRSxDWwxcSzKLa5VA4rqZHcRp307FQTMACUIK6Bg3V5h3gbx94edPt3wB2Ya3mBNtmXNMbgqJHHtDzoFgl2BthutkmAEC8+x+XupbT5iCpZbskznRFJ+7oMp848KT2OiecjKj2WfrZOeSvZHMBVlh3gc5AqMlzaDkkHty5Vwf3R8tKAl2WGpS5mMubgVZ74HZPfNHt31YhbmVSDqxY5G73C7E7Z012kNU20VVnT425H3yrx+vClbTcFJAIXKxRve3x18qY6lYkKw1hCWMj7SlT2h3g+IFMtuAAQUbf6shj59/kZp8rFQZsO516txOvZBy68ta6owycWKnlkJjzkV1Kx0ZzoNQb9oESM67+NeoZASSQDqRqJ0B0FdXV5eZ6PQ+OvyIfSPqH7sZfuydY5VTtebKq5jBJJEmCRGpFdXV3/AA/8zi+X/oxFusFMMRMAwSJE7HmKS1dYGQSCAYIJB2PGurq7PZy+gdtjI1O4ppuEkkkkmZJMk0tdQNdBcQ5+kXdTphcOB3ArbkDkNT76j2TqPGurqyxdM0ydoHNOvntHxrq6tPJAl3h4Cucdhf3m+S11dSAfZQdW5gSCsHjxqT0UgKYrQf4TEf8A62rq6oyfqy4fshGtj6LhDAk2tTGphiBJ4xUq5h0+hBsq5uuIzQJjKNJ5V1dSj+qH5Y/ouwpwuKJVSVFuCQJHaOx4UP0dtKWuyAfqbm4HKurqr2IjdBf39vx/CoBuEPIJBDaEGCNeFdXUn2B2PunrHMmc28masMTdYmwxJJuYR+sJJJcq75c59qIETtArq6on4KXkrrLHMNdzB8OVBnWurqslD8WoDHQVOx1pQLRgSUBJganXU86WuqRkzG2F+i4dsq5ibgLQJIDGATxproPoYMCetieMQdK6uoGDwrnqL4kwi5lHBWkdpeR7xUTpO4esJkzAMzrMDXxrq6s/6Zf8oUOW7TEsTuSZJ8Sa6urqoR//2Q=="/>
          <p:cNvSpPr>
            <a:spLocks noChangeAspect="1" noChangeArrowheads="1"/>
          </p:cNvSpPr>
          <p:nvPr/>
        </p:nvSpPr>
        <p:spPr bwMode="auto">
          <a:xfrm>
            <a:off x="155575" y="-1638300"/>
            <a:ext cx="4552950" cy="3419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60" name="AutoShape 12" descr="data:image/jpeg;base64,/9j/4AAQSkZJRgABAQAAAQABAAD/2wCEAAkGBxQTEhUUExQUFRUUGBgZFBUYFxYXFRYXFxcWFxcYFRcYHCggGBwlHBcUITEhJSkrLy4uFx8zODMsNygtLisBCgoKDg0OGhAQGywkHyQsLCwsLCwsLCwsLCwsLCwsLCwsLCwsLCwsLCwsLCwsLCwsLCwsLCwsLCwsLCwsLCwsLP/AABEIAMIBAwMBIgACEQEDEQH/xAAcAAABBQEBAQAAAAAAAAAAAAADAQIEBQYABwj/xABJEAACAQIEAgYGBwUHAgUFAAABAhEAAwQSITFBUQUTImFxgQYyQpGhsRQjUmLB0fAHcoKS4SQzNEOisvFz4hVTY6PSJTVks8L/xAAaAQADAQEBAQAAAAAAAAAAAAAAAQIDBAUG/8QAJBEAAgICAgICAwEBAAAAAAAAAAECEQMhEjFBUQQTIjJCMxT/2gAMAwEAAhEDEQA/ANqEp4Wiha7LXpWeeCIroouWkK0WIERSRRStNy0wBEU0ijZablpgCIppWjFaaVoAFFNIouWkIpgBIpCKLlppFMAJFCv6KT+t6lFagdM3All2OgET/MKLEHIppWjEU2KoQGKbFGK00rTsQIrTSKKRSFaYAStNijZaaRTFQIikii5ablpiBEUkUUrTStAA4ppWi5aSKAAlaYy1IimlaYiLkpKPkpadgbjJXZaNlpuWuCzpoFlpCtFK0hFMVAStNK0fLSZaLAj5aQrRytNK07EAIpCKMVppWqsAJWmFaOVppWnYgOWmkUYrSFaAAlapPTAf2S5rGqD3sK0BFZT07vELbtj2pY+Wg/Gpm6RUVbL+zqqnmB8hTitV/oviTcw65t07BPOAIJ74Iq0K1aZDVMCRTStGy00rTsQLLTCtHK0mWqsQArTStHIpCtOwAZaaVo5WmladioAVpCtGK0hWnYqAFaSKMVpCtFgAK0mWjFaSKYACtdRYrqLA3BWky0YrSZa8862Biky0bLSFadioDlpuWjEVmz6ZYb/1P5f600TovSKaVo8U0rRYUBK00rRytNK07CgGWmlakFaaVp2TRHy02KkFaaVpphRHisF6asTiSN1CqAOU6mOVehla879Lv8XcB4ZR/pWpn4Lh5LD0FYxdWdBlIHecwJ84HurUkVlfQU9u6OGVT7idfia1dy8g3ZRsNWA1O3vqlJJbJabehpWmxQB0tYLZRet5tdMwB0MHfvqZlq1JPolxa7AFaQrRstIVp2SAK03LUjLTStOwAFaQrR8tNK07AAVpuWpBWmladiAFablo+WkK0WAArTSlHy0hWnYqI5Wuo5ApaLHRtYpsUaKi3MbbF1bJb6xwWVeYG+vv91efZ2ND4qD0v0nbwydZckLIGgkydtK70k6T+i2GvBQ+UqMpMAyY3ivK8T0ncvC6zM2VmVsuc5VltInkNPKnYqL2/wCn1wgwloa/eMA6AHvrJ3cQOJA9/wCVQ3Jk68vanjzinXWnj/qn5irRFHoV308QQFtSIAJZsvajaMp5Vr8LdDorjZgDHKeFeKrv/GOPcf1Fey9BD+z2f3FoYJEjJSFaPFIVpDojlaQrRytNKU7EAy03LUgrTStOxURyteaelx/td7xH+1a9RK15b6U/4u9+/wDgKmXZUVod0Bdy2sW3KyI8yaqEwzSFLrvZQ6sfVUvwHfA/CrLov/D4z/prr/E1QbaHPAk/WKTodhbGp+Fc+VWzoxSpGdv3MzHXcudf3prafsvvNnvoZjKjLrIEMwMctxWD4+T/ADrdfsqE373/AEx/vrTCt2RmeqPQitNy1JKU0pXVZyURytIVo5Sky07FRHy0hWpBSm5adhQDLTStSCtNKU7EAK00rUgrVfiukVS+lggln2IiBoTrx4UnKh0wxWkK0/EiB/En+9aPZtAnXbc03KlYJXoh3LZnbl8q6sZjfSe6txhm2JG0bd0V1Yfc/R0fUvZ7W1eV470lRuk7d9YNtIQHUdmCGYyJEZm91bH9oHST2cOBbYo9xokfZAOYTw4V5K9kzmAEDeudGlHqX7Q7gPR7MpBDNbII2IJkEV5jhz2G8U5czxO1ehemf/2i34WPlXn2GWbb+KcAftbTTsVEKdT4rxXn7qS/rzPmrfEUkHXxXSB38KS8O73qJ+G1aEBxOm/rjl869K6M9NsHbtJbd3DIoVuwx1Gh1G9eaFo15PO3h+pqLiAWYkayZ286mbZUVZ6piv2jYRZyrdflAABHMSZ+FVx/aWhvqBabqYOaY6zNwI1iByrze2ubfYfZM0O8sREzHxmkmFHvXQPTNvF2zctBgA2U5oBmAeBPOpGBxtu8CbbBgrFToRDDca15d6GelVvC4e7ZuK5Z2YhwRAlAo7+FaD9l14E4hQSdLZ2IG7j31Vio2eKvpbEuyqCYBYwJ5VR9AdP/AEh2DBLcGFXWWGsEEkctoqs9O+nbX9wC2e20sI09WRB471keiunxavI5QtkMkSBOm1ClH2Txl6PUbnS9hb4w5uDrTEJrOokd21eZ+k5nFXv3z+FQulukTcxb4hQwzGVg6qerCjUcjxqBexLliWLEk6kmST4nepctlqOi96L0w2MjfJb/ANzVDtM2fY+uO7Tq9fGu6Nx6ixiUbMGuqmUwfZJn5/CksOC8gky87cMkcfCspu2axWjJKdR4N863n7KHHW4gmABbWSdB653rAcvBvnW2/ZnEY6dvo/jxeqi62E43o0X7TsQyWrWR2Vs5nKxDbDeDNSP2cYhrmFJdy7C6wlmJMQsbmYryno7GstxCCZhgdzoyMp+Boa3YIMnaksj5WN4k48T6Dy03LWa9HOlreH6Mw928WykESAWPrvvFX3R3Sdq9Z69Gi3r2mGWMpymZ21rqU0cjiweKx9u2Yd1U8j8/CiWLyuJUgjmKwfp3iQcRKkEFLcEHTZjp7xV36DXYwlx4Ji4fklEZ2EoUaQrTWEUy50haVirXbat9ksoMGYOp7q7Guuq5hmVc2Wdcu2Yjl303PQuJQ2/TDCn2nHih091V/Tl9U6Tts5hQEJPirR+FYDUvCiWYwBzJMACtn6Xv/wDUk10HUA66DbflWc5Pki4r8WT+k/SmwysgJ0KkNr2srAxzG1Wfoz00MUjMEKFCFIJnUid68/x4Y3ruVFY521iY1NXXoT0pbtNdS5cRGZlCqdJMNoB4kUpz7CEbaKfptf7Re/6jfM11F6S6JxT3XbqLvaYnRDBnUEd1dVpopxNZ6W+klrF4ewUMXASbia9gkREkCfEVjb+JABHE1WpfcDsge8frhSXLrEyQPfWC10aGt6S9LBdwAwrgB0NvIRMFVkENPH51S4V81to5pwmdH4CqiWnYaA8RU7BXIttMDVeJ5Py3pLsPA0jfQesoGh4z7O9Nub8PcV+FCLidxuOLAfnRIk6EeOYx8RrWq7M2SNI/iPMcBUW82XXLPfMbjxqU4Eesm59uOXdUC0CdtQdTvy3moyXZcKFt3J4Ad/z/ADoV1vgK5LnDfUflT7C9qTGUQWnl4cazTNGhFbQaR/xWp9DfSZMELpdGfrAqgAgRBckmfEVl8VdXNKgBTtAgHTl405vV8x+NXeiKLLE4kOxZRlB2HIRFAVhmM7ad9At7LRUeCf8Anfug1muy2hbbxwBkkyTt4U4kFjoAOf8ASfxoQu+EcdNdOWlGZh3cT7P5VZJwNGwP94N9jz/4qDY4+PfRLF0i6kRrM7T+dRIuKKAbD90/Ott+zdwLePP/AOP+L7VhQ2g/d/GtB0ZhGtm05HZupdM6RKrdECO6D50m6RSVyKbDHtr5/wC00s0PDeuv8X+006aANP0l0o3/AIfhrObs9o5Y4BmMzG8kcak+ivTFxkbCZ4tFWKrlBls4YyY8TG2lZkXA6BWPqTH8UGPh86svQ9f7SveGj3US1EUUnJBbGKcmHbrGQESdtJymO7lWiw6g42yqdkdWjEZmys0bkDxHuFZ3puyuHvdXOuRC+pPbZJaDG0mpj9NpmS5Z/vFVF1GkKgzace0BrUt3VFceN2VfS/SDXr9x20OaANdAumk1tOhOlxdN+5dIBOBNvtH1mDuBqeJjasNhLJa8AAJdxE7SSN+6tJ0VhT112zcgC2rKyCIdhdggkcNZ0Ps08k1GN+hY4OcqJdzoyyLOCuLbUXGu2y7aljLcZOnD3UD05bJj7hJjIbRnwVTNUuOxd44lgj5RbZQughQnqcNY199bn9nj3MRi7t2+bdxmsgNpMlSi5jIiTGvnRFyrm+hZIJPhezF2S95rzIGeZdiBMJqcxjYVW9SLV3rCytH1kKZEQCBP2txHAitn6YXupv3AnYVgAwXsgjkQNxWBuXQwO+ZmMQdMp2UDu11mtK8vyQlSr0ez4TEO9tGzNqifY+yOQrqqOhXcWLQJA7C6HQwRI4corqzNVdHmFu7oNaJn+dS19G3Am41u3BEhnUSNJG8jSmXMHZUAHEW5kzlD3JnaIEfGq5oz4sjXbg4TUzBXJRzJ9Zfay8HqisYwG6oYEoSBAgNqY3M61d9IYu3YORE3gmbmYyJAiFHM0+VMbWgC3IO53HtL8zVt0O4LPmg6CJIbieNUi4ob9Uff/wBtdcxM/wCWR8f/AORFXzM+JO6bxmW7lVQRA2HPSomHZi0EJGo0+ZqFi7mRZUEa7nXfhUW10iw8vxoUnfYOKro0T4cCDm9wn+lMwuHti4rXFLKDJEgZgOGk71Vr022xA08fzqWvSSkaof5/wy1lK70aRarZNz9WLnUwpuADKRKqhhiAW13A8qjJafio2XZuPHfvinPjUnVW/mH/AMafcxiSOwdQI7Y27+zRcgpDWdvs7d4p3Wtvk/1CkGKT7DfzD/40TMP/AC7nv/7aWx6JeMwlkQ1u8H5qbdxTJGonUVEM7AleRgkVzf8ATue//trgedu5+vKnF+xNehtkETIiT7++kW9F61IlQwkaayYjUUmfLuH1OmYj3DSrv0T6ETG3Lihity2qsk6j1t9CJ4CO/eplJJFRi2ZSzZtm+qsOybgDAEwFLbTVjbe7131gZVi7lUyFEo47A2GtXPSX7PsVbbOgS6QcwAJUyDOx0+NQvSmxcCrntusCCSuk9kmDERr8KnkmX0ZzDWHzrKkTMSI3UxTr6gAASW1DcgQdIJ30oakxpB34D7I7qIbkyTEmdgBwXhlrWjKyd0LdVg1tzkXRsx11UNoBxJzH3VZ+i97NiFAtswJAMHKVXOstMbbe+qO4wM7e0dh3fd/XdVx6ED+0fweH/l91Z5FUWaY9ySJ/pp0Qz4sPnX61ggXXQrbDElh8o4VU9E4cfSbaMhyllkMQsjQmSdBIHxra+l4C4VpgdYwyn2iZGeG3Gg7tKyPo4jLmxBVzbssudgVYjNoJDk8e6s8bbhZplSU6Nj9DsZhGFgiTK3lkHMNTrrx91TbawpRLVxQXuOxMOWO5137RiKy2Ex/0iWygMNGHUqw3JGqwdfwNaOyizqLc5bu6XEMHzjxPurHLF1s3xSXLRD/8Iw4e4WsYguWOZxIVjLaqJ2gVc+il6zh7julu8AV6vKw1mOszAk7QseNUmNebtwDL6x9W+VM5mmQdjpt48qsuiVbINL3rf+aH/wAo/CeHODVOU4wW9EcYTm7WxnSeKw16TcF0fSFK7RAWH8joK61icM9s4cFsv9zqozAgBdDHxpl26wCdvErCuYZA0xb9o8I+dV6Y+4T/AIgaNPasjXhEx8aSUpeRylGHgkWeicMFEX78QI7XDh7NdUy3f0H1trYex3Durqm37NFCLXR42uMiOyNN51nx2oj4xWB9kn7PyM1XzXTXpI8wMPWGxA/W1WmE6Ry6KluTzWG99U01wNILNCvTX2h36GrPDRcAad9YP9DWPzRtRbXTN1OyrHTQbflQBpMfYQ6OASP3vzqEuBtk6J8/zoWCe9d7bsQp9qFJkd0VrMB0cmVf708zl3+FVGFkylRTWOgrZHqfOPnUu30Fa4o3vb8DWxQIigfWiPujU+6lsuJzHPPgNByrT60Z/YyB0V0BaFgkArE6f8mal9B9HW2kMs7mTpoBEDXmQfKrbDXez/mceA8+FCwdyS5HWcpyrw34c2I8qOCDmyl6S6ORD2Qd+c8u+oWFw6s+obXxrUY0kje5x4L3d1V/R+jxL6z7K8PEciPdS+tDWRlPdtJmKyRExUM6EiZE7GtU6HMdW48F8+FZfGmLjLrM6err3fl3VEoUXGdhhaBQka6iQQCKjYDCi1cNy2zK8ETmJEbwNdKlYVvqbmp3B4cKDnneePy41lKKNYtml6M9NLiwLuW4vM7/AMw/Ga0OH6dwt4QYQnnt79vKvJzIjw01FW3ROEN0NDZWWIPA+IrF4L6NPtrs3fSXoXhb2ptWzPtL2SdOaxNZjH/s4AkWrjLM6MAw1gdx4d9AtdJYnDEHMyjmplTzkbe8CtL0Z6aBiBcUHiSpg+a8fKsn9kDRKEjzrpH0MxduSFFyZ9SJOo9kwaiejq3LOLtK6shJywwK8BzidhXt6dI2Lw7BWeIMKY5AcTtTrvQ8iSBzH6OxpvO2mmEcai7PM/Txj1VnlnbnHqjvqj6K6RtpgcXZmLl5rRQAGCEYFpjQcd69J6b9Gkvqq3AYUkqQcpB2Pcax3SX7PGGtu54C4Pky/lVYZxUOLFli3PkjNej7xe1HZYZSSGAB3WSu3GvRsA06oxYRc9S8GEkj2W4/Kst0H0XisLdOZXFtgQzIRdXmpKzPdtxqw60/ScsW3BtOSpHUyRcaNDHa7IE8RrU5fyZeH8dh+kweteSRqYz2AR6zRDDh38oqf0UidWMos+sx7JZDPUxx4x8NaqOisYGRmui4hN259YhkMFzMQVnhBHfU7obHm4mr24DXRFwCSqjIDmgac/E1E9qvRcFUm/Y65aZVt5UvgBHkpdDoPqtM06trt31XvdMj65111DoDIkdnjAqe2AaBOGVQgZUa1cMQVCeqPDbhHdVUbkOV6zEJDGesUlCBB1J2Qxp31ePRnmTdUXS39B9ba2G9vU6DXakqKvSKEAjEYeCq729dhv2dPClrOmdCkqPLupH2RXfQwY0ieJkD+vlW8w/osgILMD74mg9N+ji5CyGWHDn+vIV631OjxvsRiPoq8ifeBP68KUYL7rfH9frjVx6P2YxNvMOyDrOw0/W0DvrYY+wtz1IIHHYfw8/l30Rx2rHKdM89tdHg6RHeTH6/WlWGEwFpdIUnnO0cp+e1XeNwECRw04fAD1j8KjYLDEvHv4x+8eJ7qax7FzFsWVZlGY6/e/Ph31t0sW0QdsgAfaH5f1NZy1g8rBmMAamfm34Cr+0cxzPAj1Rp2eGY/fPLgDHOtYxM5SH27M9pnIPsrmTTx03jflsO93VCf7w+9N+e1KXH3fhoKaXU/Z7Wg20FVxI5BWuqiE5zABMSmoGsbcTSYQZVANwzInVNzq3DmTULE3FJRezBbMRpOW32hH8fVDzNHW6unq7E8O/8qEtjskM4P+Yfa9pfyqHcKrDdZtBPaXbVW4cASfKnJdXs+rueVDa4hWGywZVttmEH5mm4iT2Sc4n+8/1LuPzrGdMkC60Gd41Go3IkcRwrS4TFAqMxTNHaiIzoSrx5hqy/TbzeaCO0ZBnZh+H5jlWORbRtj8h8Jic1pxm4AzmiQNoHv8PCaji738efd8+6ndF3gFcyFn/S3d3GmXCDLSoMgMuw24RoBtB56cqwlE2iyEuKYSIBB331jz3+PjWg9GMUgzySs6gannMHjpWZdNd5niePc3JuRq39HyFYsTwjUGZ+8AN/vCrxx2TkejR9IPIGUsfDMah2+j0ZSWzK07gH4iING+lid2A49ljA8I+Irlx4+9/K23u/MVq8UW9mKySS0RHt3rXqnOOYDSPxHkasui/S66kDNKjZWJj3+/SKCcaOT/yN+VR8UyPujzzCkN/X41hk+JF/qb4/lSX7G2wHpSjxnJQ89DvyOx8Jq6tqjgZSG8NDHMg15AbDKZt548IPhGxqRhOnLluNSI+zp71Oh+Fedk+NKLO2GaMj1LE4Be75E+B41AxfRP2lBEe0Awg99Z3Ael7H1wH03XRo70Y6+RNaboz0itXDCkLpqNSQeeU6j3Vk+UTXin0Z+76NIINoNaIYsGtniQQZmZEGodroN7dsoOrug9ZIuKQSbhmMwOgjevQRZVlkwTE5hppwOlRrnR87kHxG/mKrn7JqujC3MPlaSl+3LL2rbB1M3y2o3AO55Bo4UlnFXDa7F9LpytlF1chJzIFBzctR5itde6MI9kjvGo/OoGI6PDSCFbnO+8/MD3UKiuTMzjTfDsEwNl1B0aF1+NdVtd6BtliSjyTJgmNda6mRY3P+v6/lQMRigOzGZvsjh3mdAO8+QNQTcuvoDkHPLDx3Cfqx3nXwp1tGUQGTTjlMDzLdo9819D2eLQHC9FIrFmAkmY38AJ9bxPkBVmxn8uA/eNQ8z75ljnlMnw7VIS/NO5cre89qhJIXY/F2wVPfx4nuHIVW27K22DGBl/lQd/M/nUu7ccAktb0EsxBhAN9c1R7IuMQdB9hCCD3PcE6NyU+rvvsn3oaRJtpmILDLBkA7r95/v93szG8mpouiJjT2RzPM1C7W0pA1Yw2vx91d1r+t2OSiG/PhTSEyaW4ebn8P1xprXdCY30Hhx/AVCZngDsy2p0PkN/OmYjEMod+yRaQsAAxkqJAGvFoHnQ3SsEr0HS4CzkAaHqgeeTV//cZh/AKkM4ltPVEfJarsKlxcillJQDMSDqwGZyTOpzTSKz5WOZeHA8yftd1KK0OXZYLcHY0/WahlhDDkR+IqFcdwE7S7cj9o/epSWzuMy65vZPDX7XdVCDrdh3gAarcHg4hv/cRv5hWY6S1uuv2+0njwHzHuq7LXD1cEEZjbbstAFwZlYjNwdAJ+/WexwJLa6oZ0EaE/gfnXNPujePVlj0S0ozHjo4/H9cRRzYIMaEjbk6xsRx0/Ko+AJC5p0ec3Z2PGNfA+dSTaacubUaoY34xvx4d9aKKaIcqZHfCZmLKNG3UDTTUqe8bg8R3gzNwYyjfuDcvutUcTDEHcRcWIkHjpqNeWxg09LTwWDFl+1CDMOTADRxxA39Ycg4rixN8iYbnDXThxHep5d1IL0a6a8eGv+01DLaDttl4Hs5lPfptXFj9rU8ezlYe7Q1oZk20xJyiSeWxH65jTwrut/X5j8RUEN+9I9mYZe9dKRWG8mJ3BgSeYHqnTce41NNFdk3rP1pr4HY/OmXwH9YTGx4jz3HnIod1MvtTIDSGkQeY28xtQye/w7Rg8NGnTwNJpSWxq0wb4I+yQfHRvAcD5a91MGLZdDrHBpkeDesPfR5/XH3bHyptwKdwDHjpHP2l476Vy5Pip9HTD5DXZcWvSlmiWKkcGJIiANHXXhxFaPo70r2FzY8TBHlcXT3ivPXwoAlW1nRTsecPseHKhC+yHQsh5be8HQ1wZPjNHbD5CfZ7YvSKtGYhZAyzpIj7Wx99EuWlb1gD38uUEV5LhvSJ8y550AGZNJA+0vqt8KvrHpMez1ZzCO0FhWnWZttofL31zSjJdmy4y6ZtLti2DBZ9I7+HOK6s4npgsa5J7xcB8wJ+ddUlcCgZ4305LrJ7zPA1xbgRrwQA/HjNQBjreyuhP2sw24wD86b9Ot7K6Hm0jbuB1FfT2j5+mWOczzbw0Hl+hTLl4KCZAABL3Doqjx4Dv3qD9Pt6gXLYUas5I2HHmB3ChLi1YBmChQQ1pDGYkbXLnDfVUPq7nWk5eENR8slIxYhiGA3t2yCGM7XLq/aO6pqBuddjyZyjVjufw/M1DOKVRqy5j4aT4jUn4U1sSqiJXMd9tBy2+IprQnbJpaeyNhqzRy3PhypBcBM+yvD5DxJqDdxSKMoZZOrbeQ2+VJfxSiEBXTU7eseG3CixUTlumGc77DTieXgKj3H1tJJ7bG4+/91Y1jwa4UHflNR8RiVkIGU5dNxqTv8flTbmNQtdYFIUixbI3ZLfadj43CY2051MndIuKq2TbV3R27uXFj/zTOs+r8W5chz86hHEoLe4lm7tgP60l3FpkTtDdjw7h+FXaIpkzEXOyn7p4H7TU97sXR3leB2IH51XYnFJlTUerrt9o03GYtJUgj1V+VCaCiYysy3ba+syNk3H1lv6xP9SAedUmKvg3VuD1Lyho19W4O0PIk+6rK70gFvB1OxVhp4Hgfxqu6RdWZ1SItXGChVgdU/bQgA6bkeNc+RfkjfHdMssCmWbR47H7w29+3nTw+ZSPaXUa+zxHlv76iviJRW7Ujst2W4eqePDw2p17F6i4A8nfsXNGG+u+u/vrdNJGLTbDtf8AbHrD1xO/f3g8f613WgCdSjbie0rDYqRqrA6hv61GfFBSHVXytuMjx95Tpt58qacQFPqubbcMpBI8xGYc6TaY1FolXCVOkGQSIHZuoNCVHAie0vsnXYg0zrBEgZk4jih593dz40OxjjbzJ2wlwbgAMJkB1zDcayOOoqO14hiQhDKJYQoUqxIV1B0yty1g6VKklplON7RLZtBOo9lwDI7j4cdzypGua6mGI0bXK479OPuqJ10aqhynRlLJ7pmfOuF0gerKHhmXQx3NI/Gq5IniyWl0gkDQzqhOk8Sh9kx3zRLRzepqT7EAknYDIPW8QOOw3qAztEEZk2DSZXjGmgJ5Gld30La69m4C8yBtOXhy3qXXgpL2T7gynKwgjdW7vsvw8KT3zppEOOOg9rzqM95oGcLrs/bysOJIyzm+8Nec0x1cCGC7TvJA2BV/aXbbTwNLn7K4+iVm3OuxmAZ39tdh5UjNprGWTvJQacOKmojMYklYGgYASOOozSfP31xdgc2YSdmVV8NVDaedDp+BJV5DdSJEELmiAx7OvHPwHjQsRK9k6QdIMg94PEd4rgSNM4ExJEFD+9qYrhO2bsydwWtT3dkwa554E/1N4ZWux46Ru8Lje+fnSUtrCggfV3T3gSD55a6sP+eXo2+5ezz+lVCTAEk7ACTRsAgNxAyllzCVBILDlI1E7aVu8Fh7FsC6mHFm57ANy8+ZGBBzBjGU8uPhvUIOT0Zykoq2VXo70J1YF68vaMNatldANe2/fyHma0oYqMzTJ9QENB+9M1FtRq7RzUFWIc8pHDnTUOdizQq7khWKjkoA25Cu+MFFUccpOTslW2KjrGkz6gIaGPEzI2pLRIHWMCdYWQ0M3HUEbb1FDdY+wUcYViqKOMDWBSXXzsAoBjRcqmT3xMyaqhErDkwbjSQNpDEF+RIIjnSYYntXDJC9zEFjsCQRHPyqNi7gkKsELpmCMpY8SQTz08q7FnKFSBI1bsMrBj7Jk6wI+NFASMNdZRcvZWbqULjRjL7IND9oj3VHRDat27RmVQF+937bHfXffTalcf4ez2gbjNevQpDizakKImWUkOeGwoIY3Lmxl22VOZ4KD8KzjuTZbVRSJOOcjIuohQToRq2v2jzGunhSY5yBbGo7AOojck/aM/DwqJjbk3GgcYA6sLtp6oOnhT+lBFwjKRlCiDbCHRRuoJ99aIkPjLhi3v6nKOLffM/DwpuNc5bZ11Tu4Mw+0fw8KBj1jq+ywlAdbapOp1EHteJpMUD1Vow3ticiAGDOjAy2/GkFBsY5K225rHDdSR9onlvFH+jtcNu4ASt2y1pz2YW7ZOa0TLaSCBJqC0mwDDdlyCctsDtCQM3rE6eFd1jfRbjKDmw1y3iF9UCAwRwY1OhU8uzWeTq/RpDuhcFcBJQx2xAPY0I1GrGAOE99JhHBJQkQ2xlBDD1e02w4GOdJ0kMt0ss5Wh0PY2YZgYGg32pvSB7QuCYuDMJa2TPtaKNNeEVpZNC4W4DNskANsZQAMNiWIMDgYrsPcGttiACdCSoCttJbKTlpuOfMFuye1o03ELZxucoAKg6b99NxNzOvWFu0ID5roLMeDBYkCNOO1Kwofaub22IAnQkwEbmYQkj/AJoti/BFt2yFZ6u4Qx6oncFYlrb6Bh4Eaio9251iZiwzoO0WuEs67DKI9njrtTRdFxYJUOokMzXCXHBBuJHDak6aoa0T8dh3svoVnKOstozuEDbBzpKtuDyigK5gugJX/MSHyrroGObtL30zC4gXAEZkV1BFp2zlXBImxe/9M8DplOvGhXbZU5lWMrEXLbISbTA627gnUcjsRSUt0xuPlBxoC6Aso1dSOypOgBGbtDkaaDALJqoHaDBdCeQzaj7w+FBCf5lsSRLOotdm3r3kynj4GlRSxDWwxcSzKLa5VA4rqZHcRp307FQTMACUIK6Bg3V5h3gbx94edPt3wB2Ya3mBNtmXNMbgqJHHtDzoFgl2BthutkmAEC8+x+XupbT5iCpZbskznRFJ+7oMp848KT2OiecjKj2WfrZOeSvZHMBVlh3gc5AqMlzaDkkHty5Vwf3R8tKAl2WGpS5mMubgVZ74HZPfNHt31YhbmVSDqxY5G73C7E7Z012kNU20VVnT425H3yrx+vClbTcFJAIXKxRve3x18qY6lYkKw1hCWMj7SlT2h3g+IFMtuAAQUbf6shj59/kZp8rFQZsO516txOvZBy68ta6owycWKnlkJjzkV1Kx0ZzoNQb9oESM67+NeoZASSQDqRqJ0B0FdXV5eZ6PQ+OvyIfSPqH7sZfuydY5VTtebKq5jBJJEmCRGpFdXV3/AA/8zi+X/oxFusFMMRMAwSJE7HmKS1dYGQSCAYIJB2PGurq7PZy+gdtjI1O4ppuEkkkkmZJMk0tdQNdBcQ5+kXdTphcOB3ArbkDkNT76j2TqPGurqyxdM0ydoHNOvntHxrq6tPJAl3h4Cucdhf3m+S11dSAfZQdW5gSCsHjxqT0UgKYrQf4TEf8A62rq6oyfqy4fshGtj6LhDAk2tTGphiBJ4xUq5h0+hBsq5uuIzQJjKNJ5V1dSj+qH5Y/ouwpwuKJVSVFuCQJHaOx4UP0dtKWuyAfqbm4HKurqr2IjdBf39vx/CoBuEPIJBDaEGCNeFdXUn2B2PunrHMmc28masMTdYmwxJJuYR+sJJJcq75c59qIETtArq6on4KXkrrLHMNdzB8OVBnWurqslD8WoDHQVOx1pQLRgSUBJganXU86WuqRkzG2F+i4dsq5ibgLQJIDGATxproPoYMCetieMQdK6uoGDwrnqL4kwi5lHBWkdpeR7xUTpO4esJkzAMzrMDXxrq6s/6Zf8oUOW7TEsTuSZJ8Sa6urqoR//2Q=="/>
          <p:cNvSpPr>
            <a:spLocks noChangeAspect="1" noChangeArrowheads="1"/>
          </p:cNvSpPr>
          <p:nvPr/>
        </p:nvSpPr>
        <p:spPr bwMode="auto">
          <a:xfrm>
            <a:off x="155575" y="-1638300"/>
            <a:ext cx="4552950" cy="3419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62" name="AutoShape 14" descr="data:image/jpeg;base64,/9j/4AAQSkZJRgABAQAAAQABAAD/2wCEAAkGBxQTEhUUExQUFRUUGBgZFBUYFxYXFRYXFxcWFxcYFRcYHCggGBwlHBcUITEhJSkrLy4uFx8zODMsNygtLisBCgoKDg0OGhAQGywkHyQsLCwsLCwsLCwsLCwsLCwsLCwsLCwsLCwsLCwsLCwsLCwsLCwsLCwsLCwsLCwsLCwsLP/AABEIAMIBAwMBIgACEQEDEQH/xAAcAAABBQEBAQAAAAAAAAAAAAADAQIEBQYABwj/xABJEAACAQIEAgYGBwUHAgUFAAABAhEAAwQSITFBUQUTImFxgQYyQpGhsRQjUmLB0fAHcoKS4SQzNEOisvFz4hVTY6PSJTVks8L/xAAaAQADAQEBAQAAAAAAAAAAAAAAAQIDBAUG/8QAJBEAAgICAgICAwEBAAAAAAAAAAECEQMhEjFBUQQTIjJCMxT/2gAMAwEAAhEDEQA/ANqEp4Wiha7LXpWeeCIroouWkK0WIERSRRStNy0wBEU0ijZablpgCIppWjFaaVoAFFNIouWkIpgBIpCKLlppFMAJFCv6KT+t6lFagdM3All2OgET/MKLEHIppWjEU2KoQGKbFGK00rTsQIrTSKKRSFaYAStNijZaaRTFQIikii5ablpiBEUkUUrTStAA4ppWi5aSKAAlaYy1IimlaYiLkpKPkpadgbjJXZaNlpuWuCzpoFlpCtFK0hFMVAStNK0fLSZaLAj5aQrRytNK07EAIpCKMVppWqsAJWmFaOVppWnYgOWmkUYrSFaAAlapPTAf2S5rGqD3sK0BFZT07vELbtj2pY+Wg/Gpm6RUVbL+zqqnmB8hTitV/oviTcw65t07BPOAIJ74Iq0K1aZDVMCRTStGy00rTsQLLTCtHK0mWqsQArTStHIpCtOwAZaaVo5WmladioAVpCtGK0hWnYqAFaSKMVpCtFgAK0mWjFaSKYACtdRYrqLA3BWky0YrSZa8862Biky0bLSFadioDlpuWjEVmz6ZYb/1P5f600TovSKaVo8U0rRYUBK00rRytNK07CgGWmlakFaaVp2TRHy02KkFaaVpphRHisF6asTiSN1CqAOU6mOVehla879Lv8XcB4ZR/pWpn4Lh5LD0FYxdWdBlIHecwJ84HurUkVlfQU9u6OGVT7idfia1dy8g3ZRsNWA1O3vqlJJbJabehpWmxQB0tYLZRet5tdMwB0MHfvqZlq1JPolxa7AFaQrRstIVp2SAK03LUjLTStOwAFaQrR8tNK07AAVpuWpBWmladiAFablo+WkK0WAArTSlHy0hWnYqI5Wuo5ApaLHRtYpsUaKi3MbbF1bJb6xwWVeYG+vv91efZ2ND4qD0v0nbwydZckLIGgkydtK70k6T+i2GvBQ+UqMpMAyY3ivK8T0ncvC6zM2VmVsuc5VltInkNPKnYqL2/wCn1wgwloa/eMA6AHvrJ3cQOJA9/wCVQ3Jk68vanjzinXWnj/qn5irRFHoV308QQFtSIAJZsvajaMp5Vr8LdDorjZgDHKeFeKrv/GOPcf1Fey9BD+z2f3FoYJEjJSFaPFIVpDojlaQrRytNKU7EAy03LUgrTStOxURyteaelx/td7xH+1a9RK15b6U/4u9+/wDgKmXZUVod0Bdy2sW3KyI8yaqEwzSFLrvZQ6sfVUvwHfA/CrLov/D4z/prr/E1QbaHPAk/WKTodhbGp+Fc+VWzoxSpGdv3MzHXcudf3prafsvvNnvoZjKjLrIEMwMctxWD4+T/ADrdfsqE373/AEx/vrTCt2RmeqPQitNy1JKU0pXVZyURytIVo5Sky07FRHy0hWpBSm5adhQDLTStSCtNKU7EAK00rUgrVfiukVS+lggln2IiBoTrx4UnKh0wxWkK0/EiB/En+9aPZtAnXbc03KlYJXoh3LZnbl8q6sZjfSe6txhm2JG0bd0V1Yfc/R0fUvZ7W1eV470lRuk7d9YNtIQHUdmCGYyJEZm91bH9oHST2cOBbYo9xokfZAOYTw4V5K9kzmAEDeudGlHqX7Q7gPR7MpBDNbII2IJkEV5jhz2G8U5czxO1ehemf/2i34WPlXn2GWbb+KcAftbTTsVEKdT4rxXn7qS/rzPmrfEUkHXxXSB38KS8O73qJ+G1aEBxOm/rjl869K6M9NsHbtJbd3DIoVuwx1Gh1G9eaFo15PO3h+pqLiAWYkayZ286mbZUVZ6piv2jYRZyrdflAABHMSZ+FVx/aWhvqBabqYOaY6zNwI1iByrze2ubfYfZM0O8sREzHxmkmFHvXQPTNvF2zctBgA2U5oBmAeBPOpGBxtu8CbbBgrFToRDDca15d6GelVvC4e7ZuK5Z2YhwRAlAo7+FaD9l14E4hQSdLZ2IG7j31Vio2eKvpbEuyqCYBYwJ5VR9AdP/AEh2DBLcGFXWWGsEEkctoqs9O+nbX9wC2e20sI09WRB471keiunxavI5QtkMkSBOm1ClH2Txl6PUbnS9hb4w5uDrTEJrOokd21eZ+k5nFXv3z+FQulukTcxb4hQwzGVg6qerCjUcjxqBexLliWLEk6kmST4nepctlqOi96L0w2MjfJb/ANzVDtM2fY+uO7Tq9fGu6Nx6ixiUbMGuqmUwfZJn5/CksOC8gky87cMkcfCspu2axWjJKdR4N863n7KHHW4gmABbWSdB653rAcvBvnW2/ZnEY6dvo/jxeqi62E43o0X7TsQyWrWR2Vs5nKxDbDeDNSP2cYhrmFJdy7C6wlmJMQsbmYryno7GstxCCZhgdzoyMp+Boa3YIMnaksj5WN4k48T6Dy03LWa9HOlreH6Mw928WykESAWPrvvFX3R3Sdq9Z69Gi3r2mGWMpymZ21rqU0cjiweKx9u2Yd1U8j8/CiWLyuJUgjmKwfp3iQcRKkEFLcEHTZjp7xV36DXYwlx4Ji4fklEZ2EoUaQrTWEUy50haVirXbat9ksoMGYOp7q7Guuq5hmVc2Wdcu2Yjl303PQuJQ2/TDCn2nHih091V/Tl9U6Tts5hQEJPirR+FYDUvCiWYwBzJMACtn6Xv/wDUk10HUA66DbflWc5Pki4r8WT+k/SmwysgJ0KkNr2srAxzG1Wfoz00MUjMEKFCFIJnUid68/x4Y3ruVFY521iY1NXXoT0pbtNdS5cRGZlCqdJMNoB4kUpz7CEbaKfptf7Re/6jfM11F6S6JxT3XbqLvaYnRDBnUEd1dVpopxNZ6W+klrF4ewUMXASbia9gkREkCfEVjb+JABHE1WpfcDsge8frhSXLrEyQPfWC10aGt6S9LBdwAwrgB0NvIRMFVkENPH51S4V81to5pwmdH4CqiWnYaA8RU7BXIttMDVeJ5Py3pLsPA0jfQesoGh4z7O9Nub8PcV+FCLidxuOLAfnRIk6EeOYx8RrWq7M2SNI/iPMcBUW82XXLPfMbjxqU4Eesm59uOXdUC0CdtQdTvy3moyXZcKFt3J4Ad/z/ADoV1vgK5LnDfUflT7C9qTGUQWnl4cazTNGhFbQaR/xWp9DfSZMELpdGfrAqgAgRBckmfEVl8VdXNKgBTtAgHTl405vV8x+NXeiKLLE4kOxZRlB2HIRFAVhmM7ad9At7LRUeCf8Anfug1muy2hbbxwBkkyTt4U4kFjoAOf8ASfxoQu+EcdNdOWlGZh3cT7P5VZJwNGwP94N9jz/4qDY4+PfRLF0i6kRrM7T+dRIuKKAbD90/Ott+zdwLePP/AOP+L7VhQ2g/d/GtB0ZhGtm05HZupdM6RKrdECO6D50m6RSVyKbDHtr5/wC00s0PDeuv8X+006aANP0l0o3/AIfhrObs9o5Y4BmMzG8kcak+ivTFxkbCZ4tFWKrlBls4YyY8TG2lZkXA6BWPqTH8UGPh86svQ9f7SveGj3US1EUUnJBbGKcmHbrGQESdtJymO7lWiw6g42yqdkdWjEZmys0bkDxHuFZ3puyuHvdXOuRC+pPbZJaDG0mpj9NpmS5Z/vFVF1GkKgzace0BrUt3VFceN2VfS/SDXr9x20OaANdAumk1tOhOlxdN+5dIBOBNvtH1mDuBqeJjasNhLJa8AAJdxE7SSN+6tJ0VhT112zcgC2rKyCIdhdggkcNZ0Ps08k1GN+hY4OcqJdzoyyLOCuLbUXGu2y7aljLcZOnD3UD05bJj7hJjIbRnwVTNUuOxd44lgj5RbZQughQnqcNY199bn9nj3MRi7t2+bdxmsgNpMlSi5jIiTGvnRFyrm+hZIJPhezF2S95rzIGeZdiBMJqcxjYVW9SLV3rCytH1kKZEQCBP2txHAitn6YXupv3AnYVgAwXsgjkQNxWBuXQwO+ZmMQdMp2UDu11mtK8vyQlSr0ez4TEO9tGzNqifY+yOQrqqOhXcWLQJA7C6HQwRI4corqzNVdHmFu7oNaJn+dS19G3Am41u3BEhnUSNJG8jSmXMHZUAHEW5kzlD3JnaIEfGq5oz4sjXbg4TUzBXJRzJ9Zfay8HqisYwG6oYEoSBAgNqY3M61d9IYu3YORE3gmbmYyJAiFHM0+VMbWgC3IO53HtL8zVt0O4LPmg6CJIbieNUi4ob9Uff/wBtdcxM/wCWR8f/AORFXzM+JO6bxmW7lVQRA2HPSomHZi0EJGo0+ZqFi7mRZUEa7nXfhUW10iw8vxoUnfYOKro0T4cCDm9wn+lMwuHti4rXFLKDJEgZgOGk71Vr022xA08fzqWvSSkaof5/wy1lK70aRarZNz9WLnUwpuADKRKqhhiAW13A8qjJafio2XZuPHfvinPjUnVW/mH/AMafcxiSOwdQI7Y27+zRcgpDWdvs7d4p3Wtvk/1CkGKT7DfzD/40TMP/AC7nv/7aWx6JeMwlkQ1u8H5qbdxTJGonUVEM7AleRgkVzf8ATue//trgedu5+vKnF+xNehtkETIiT7++kW9F61IlQwkaayYjUUmfLuH1OmYj3DSrv0T6ETG3Lihity2qsk6j1t9CJ4CO/eplJJFRi2ZSzZtm+qsOybgDAEwFLbTVjbe7131gZVi7lUyFEo47A2GtXPSX7PsVbbOgS6QcwAJUyDOx0+NQvSmxcCrntusCCSuk9kmDERr8KnkmX0ZzDWHzrKkTMSI3UxTr6gAASW1DcgQdIJ30oakxpB34D7I7qIbkyTEmdgBwXhlrWjKyd0LdVg1tzkXRsx11UNoBxJzH3VZ+i97NiFAtswJAMHKVXOstMbbe+qO4wM7e0dh3fd/XdVx6ED+0fweH/l91Z5FUWaY9ySJ/pp0Qz4sPnX61ggXXQrbDElh8o4VU9E4cfSbaMhyllkMQsjQmSdBIHxra+l4C4VpgdYwyn2iZGeG3Gg7tKyPo4jLmxBVzbssudgVYjNoJDk8e6s8bbhZplSU6Nj9DsZhGFgiTK3lkHMNTrrx91TbawpRLVxQXuOxMOWO5137RiKy2Ex/0iWygMNGHUqw3JGqwdfwNaOyizqLc5bu6XEMHzjxPurHLF1s3xSXLRD/8Iw4e4WsYguWOZxIVjLaqJ2gVc+il6zh7julu8AV6vKw1mOszAk7QseNUmNebtwDL6x9W+VM5mmQdjpt48qsuiVbINL3rf+aH/wAo/CeHODVOU4wW9EcYTm7WxnSeKw16TcF0fSFK7RAWH8joK61icM9s4cFsv9zqozAgBdDHxpl26wCdvErCuYZA0xb9o8I+dV6Y+4T/AIgaNPasjXhEx8aSUpeRylGHgkWeicMFEX78QI7XDh7NdUy3f0H1trYex3Durqm37NFCLXR42uMiOyNN51nx2oj4xWB9kn7PyM1XzXTXpI8wMPWGxA/W1WmE6Ry6KluTzWG99U01wNILNCvTX2h36GrPDRcAad9YP9DWPzRtRbXTN1OyrHTQbflQBpMfYQ6OASP3vzqEuBtk6J8/zoWCe9d7bsQp9qFJkd0VrMB0cmVf708zl3+FVGFkylRTWOgrZHqfOPnUu30Fa4o3vb8DWxQIigfWiPujU+6lsuJzHPPgNByrT60Z/YyB0V0BaFgkArE6f8mal9B9HW2kMs7mTpoBEDXmQfKrbDXez/mceA8+FCwdyS5HWcpyrw34c2I8qOCDmyl6S6ORD2Qd+c8u+oWFw6s+obXxrUY0kje5x4L3d1V/R+jxL6z7K8PEciPdS+tDWRlPdtJmKyRExUM6EiZE7GtU6HMdW48F8+FZfGmLjLrM6err3fl3VEoUXGdhhaBQka6iQQCKjYDCi1cNy2zK8ETmJEbwNdKlYVvqbmp3B4cKDnneePy41lKKNYtml6M9NLiwLuW4vM7/AMw/Ga0OH6dwt4QYQnnt79vKvJzIjw01FW3ROEN0NDZWWIPA+IrF4L6NPtrs3fSXoXhb2ptWzPtL2SdOaxNZjH/s4AkWrjLM6MAw1gdx4d9AtdJYnDEHMyjmplTzkbe8CtL0Z6aBiBcUHiSpg+a8fKsn9kDRKEjzrpH0MxduSFFyZ9SJOo9kwaiejq3LOLtK6shJywwK8BzidhXt6dI2Lw7BWeIMKY5AcTtTrvQ8iSBzH6OxpvO2mmEcai7PM/Txj1VnlnbnHqjvqj6K6RtpgcXZmLl5rRQAGCEYFpjQcd69J6b9Gkvqq3AYUkqQcpB2Pcax3SX7PGGtu54C4Pky/lVYZxUOLFli3PkjNej7xe1HZYZSSGAB3WSu3GvRsA06oxYRc9S8GEkj2W4/Kst0H0XisLdOZXFtgQzIRdXmpKzPdtxqw60/ScsW3BtOSpHUyRcaNDHa7IE8RrU5fyZeH8dh+kweteSRqYz2AR6zRDDh38oqf0UidWMos+sx7JZDPUxx4x8NaqOisYGRmui4hN259YhkMFzMQVnhBHfU7obHm4mr24DXRFwCSqjIDmgac/E1E9qvRcFUm/Y65aZVt5UvgBHkpdDoPqtM06trt31XvdMj65111DoDIkdnjAqe2AaBOGVQgZUa1cMQVCeqPDbhHdVUbkOV6zEJDGesUlCBB1J2Qxp31ePRnmTdUXS39B9ba2G9vU6DXakqKvSKEAjEYeCq729dhv2dPClrOmdCkqPLupH2RXfQwY0ieJkD+vlW8w/osgILMD74mg9N+ji5CyGWHDn+vIV631OjxvsRiPoq8ifeBP68KUYL7rfH9frjVx6P2YxNvMOyDrOw0/W0DvrYY+wtz1IIHHYfw8/l30Rx2rHKdM89tdHg6RHeTH6/WlWGEwFpdIUnnO0cp+e1XeNwECRw04fAD1j8KjYLDEvHv4x+8eJ7qax7FzFsWVZlGY6/e/Ph31t0sW0QdsgAfaH5f1NZy1g8rBmMAamfm34Cr+0cxzPAj1Rp2eGY/fPLgDHOtYxM5SH27M9pnIPsrmTTx03jflsO93VCf7w+9N+e1KXH3fhoKaXU/Z7Wg20FVxI5BWuqiE5zABMSmoGsbcTSYQZVANwzInVNzq3DmTULE3FJRezBbMRpOW32hH8fVDzNHW6unq7E8O/8qEtjskM4P+Yfa9pfyqHcKrDdZtBPaXbVW4cASfKnJdXs+rueVDa4hWGywZVttmEH5mm4iT2Sc4n+8/1LuPzrGdMkC60Gd41Go3IkcRwrS4TFAqMxTNHaiIzoSrx5hqy/TbzeaCO0ZBnZh+H5jlWORbRtj8h8Jic1pxm4AzmiQNoHv8PCaji738efd8+6ndF3gFcyFn/S3d3GmXCDLSoMgMuw24RoBtB56cqwlE2iyEuKYSIBB331jz3+PjWg9GMUgzySs6gannMHjpWZdNd5niePc3JuRq39HyFYsTwjUGZ+8AN/vCrxx2TkejR9IPIGUsfDMah2+j0ZSWzK07gH4iING+lid2A49ljA8I+Irlx4+9/K23u/MVq8UW9mKySS0RHt3rXqnOOYDSPxHkasui/S66kDNKjZWJj3+/SKCcaOT/yN+VR8UyPujzzCkN/X41hk+JF/qb4/lSX7G2wHpSjxnJQ89DvyOx8Jq6tqjgZSG8NDHMg15AbDKZt548IPhGxqRhOnLluNSI+zp71Oh+Fedk+NKLO2GaMj1LE4Be75E+B41AxfRP2lBEe0Awg99Z3Ael7H1wH03XRo70Y6+RNaboz0itXDCkLpqNSQeeU6j3Vk+UTXin0Z+76NIINoNaIYsGtniQQZmZEGodroN7dsoOrug9ZIuKQSbhmMwOgjevQRZVlkwTE5hppwOlRrnR87kHxG/mKrn7JqujC3MPlaSl+3LL2rbB1M3y2o3AO55Bo4UlnFXDa7F9LpytlF1chJzIFBzctR5itde6MI9kjvGo/OoGI6PDSCFbnO+8/MD3UKiuTMzjTfDsEwNl1B0aF1+NdVtd6BtliSjyTJgmNda6mRY3P+v6/lQMRigOzGZvsjh3mdAO8+QNQTcuvoDkHPLDx3Cfqx3nXwp1tGUQGTTjlMDzLdo9819D2eLQHC9FIrFmAkmY38AJ9bxPkBVmxn8uA/eNQ8z75ljnlMnw7VIS/NO5cre89qhJIXY/F2wVPfx4nuHIVW27K22DGBl/lQd/M/nUu7ccAktb0EsxBhAN9c1R7IuMQdB9hCCD3PcE6NyU+rvvsn3oaRJtpmILDLBkA7r95/v93szG8mpouiJjT2RzPM1C7W0pA1Yw2vx91d1r+t2OSiG/PhTSEyaW4ebn8P1xprXdCY30Hhx/AVCZngDsy2p0PkN/OmYjEMod+yRaQsAAxkqJAGvFoHnQ3SsEr0HS4CzkAaHqgeeTV//cZh/AKkM4ltPVEfJarsKlxcillJQDMSDqwGZyTOpzTSKz5WOZeHA8yftd1KK0OXZYLcHY0/WahlhDDkR+IqFcdwE7S7cj9o/epSWzuMy65vZPDX7XdVCDrdh3gAarcHg4hv/cRv5hWY6S1uuv2+0njwHzHuq7LXD1cEEZjbbstAFwZlYjNwdAJ+/WexwJLa6oZ0EaE/gfnXNPujePVlj0S0ozHjo4/H9cRRzYIMaEjbk6xsRx0/Ko+AJC5p0ec3Z2PGNfA+dSTaacubUaoY34xvx4d9aKKaIcqZHfCZmLKNG3UDTTUqe8bg8R3gzNwYyjfuDcvutUcTDEHcRcWIkHjpqNeWxg09LTwWDFl+1CDMOTADRxxA39Ycg4rixN8iYbnDXThxHep5d1IL0a6a8eGv+01DLaDttl4Hs5lPfptXFj9rU8ezlYe7Q1oZk20xJyiSeWxH65jTwrut/X5j8RUEN+9I9mYZe9dKRWG8mJ3BgSeYHqnTce41NNFdk3rP1pr4HY/OmXwH9YTGx4jz3HnIod1MvtTIDSGkQeY28xtQye/w7Rg8NGnTwNJpSWxq0wb4I+yQfHRvAcD5a91MGLZdDrHBpkeDesPfR5/XH3bHyptwKdwDHjpHP2l476Vy5Pip9HTD5DXZcWvSlmiWKkcGJIiANHXXhxFaPo70r2FzY8TBHlcXT3ivPXwoAlW1nRTsecPseHKhC+yHQsh5be8HQ1wZPjNHbD5CfZ7YvSKtGYhZAyzpIj7Wx99EuWlb1gD38uUEV5LhvSJ8y550AGZNJA+0vqt8KvrHpMez1ZzCO0FhWnWZttofL31zSjJdmy4y6ZtLti2DBZ9I7+HOK6s4npgsa5J7xcB8wJ+ddUlcCgZ4305LrJ7zPA1xbgRrwQA/HjNQBjreyuhP2sw24wD86b9Ot7K6Hm0jbuB1FfT2j5+mWOczzbw0Hl+hTLl4KCZAABL3Doqjx4Dv3qD9Pt6gXLYUas5I2HHmB3ChLi1YBmChQQ1pDGYkbXLnDfVUPq7nWk5eENR8slIxYhiGA3t2yCGM7XLq/aO6pqBuddjyZyjVjufw/M1DOKVRqy5j4aT4jUn4U1sSqiJXMd9tBy2+IprQnbJpaeyNhqzRy3PhypBcBM+yvD5DxJqDdxSKMoZZOrbeQ2+VJfxSiEBXTU7eseG3CixUTlumGc77DTieXgKj3H1tJJ7bG4+/91Y1jwa4UHflNR8RiVkIGU5dNxqTv8flTbmNQtdYFIUixbI3ZLfadj43CY2051MndIuKq2TbV3R27uXFj/zTOs+r8W5chz86hHEoLe4lm7tgP60l3FpkTtDdjw7h+FXaIpkzEXOyn7p4H7TU97sXR3leB2IH51XYnFJlTUerrt9o03GYtJUgj1V+VCaCiYysy3ba+syNk3H1lv6xP9SAedUmKvg3VuD1Lyho19W4O0PIk+6rK70gFvB1OxVhp4Hgfxqu6RdWZ1SItXGChVgdU/bQgA6bkeNc+RfkjfHdMssCmWbR47H7w29+3nTw+ZSPaXUa+zxHlv76iviJRW7Ujst2W4eqePDw2p17F6i4A8nfsXNGG+u+u/vrdNJGLTbDtf8AbHrD1xO/f3g8f613WgCdSjbie0rDYqRqrA6hv61GfFBSHVXytuMjx95Tpt58qacQFPqubbcMpBI8xGYc6TaY1FolXCVOkGQSIHZuoNCVHAie0vsnXYg0zrBEgZk4jih593dz40OxjjbzJ2wlwbgAMJkB1zDcayOOoqO14hiQhDKJYQoUqxIV1B0yty1g6VKklplON7RLZtBOo9lwDI7j4cdzypGua6mGI0bXK479OPuqJ10aqhynRlLJ7pmfOuF0gerKHhmXQx3NI/Gq5IniyWl0gkDQzqhOk8Sh9kx3zRLRzepqT7EAknYDIPW8QOOw3qAztEEZk2DSZXjGmgJ5Gld30La69m4C8yBtOXhy3qXXgpL2T7gynKwgjdW7vsvw8KT3zppEOOOg9rzqM95oGcLrs/bysOJIyzm+8Nec0x1cCGC7TvJA2BV/aXbbTwNLn7K4+iVm3OuxmAZ39tdh5UjNprGWTvJQacOKmojMYklYGgYASOOozSfP31xdgc2YSdmVV8NVDaedDp+BJV5DdSJEELmiAx7OvHPwHjQsRK9k6QdIMg94PEd4rgSNM4ExJEFD+9qYrhO2bsydwWtT3dkwa554E/1N4ZWux46Ru8Lje+fnSUtrCggfV3T3gSD55a6sP+eXo2+5ezz+lVCTAEk7ACTRsAgNxAyllzCVBILDlI1E7aVu8Fh7FsC6mHFm57ANy8+ZGBBzBjGU8uPhvUIOT0Zykoq2VXo70J1YF68vaMNatldANe2/fyHma0oYqMzTJ9QENB+9M1FtRq7RzUFWIc8pHDnTUOdizQq7khWKjkoA25Cu+MFFUccpOTslW2KjrGkz6gIaGPEzI2pLRIHWMCdYWQ0M3HUEbb1FDdY+wUcYViqKOMDWBSXXzsAoBjRcqmT3xMyaqhErDkwbjSQNpDEF+RIIjnSYYntXDJC9zEFjsCQRHPyqNi7gkKsELpmCMpY8SQTz08q7FnKFSBI1bsMrBj7Jk6wI+NFASMNdZRcvZWbqULjRjL7IND9oj3VHRDat27RmVQF+937bHfXffTalcf4ez2gbjNevQpDizakKImWUkOeGwoIY3Lmxl22VOZ4KD8KzjuTZbVRSJOOcjIuohQToRq2v2jzGunhSY5yBbGo7AOojck/aM/DwqJjbk3GgcYA6sLtp6oOnhT+lBFwjKRlCiDbCHRRuoJ99aIkPjLhi3v6nKOLffM/DwpuNc5bZ11Tu4Mw+0fw8KBj1jq+ywlAdbapOp1EHteJpMUD1Vow3ticiAGDOjAy2/GkFBsY5K225rHDdSR9onlvFH+jtcNu4ASt2y1pz2YW7ZOa0TLaSCBJqC0mwDDdlyCctsDtCQM3rE6eFd1jfRbjKDmw1y3iF9UCAwRwY1OhU8uzWeTq/RpDuhcFcBJQx2xAPY0I1GrGAOE99JhHBJQkQ2xlBDD1e02w4GOdJ0kMt0ss5Wh0PY2YZgYGg32pvSB7QuCYuDMJa2TPtaKNNeEVpZNC4W4DNskANsZQAMNiWIMDgYrsPcGttiACdCSoCttJbKTlpuOfMFuye1o03ELZxucoAKg6b99NxNzOvWFu0ID5roLMeDBYkCNOO1Kwofaub22IAnQkwEbmYQkj/AJoti/BFt2yFZ6u4Qx6oncFYlrb6Bh4Eaio9251iZiwzoO0WuEs67DKI9njrtTRdFxYJUOokMzXCXHBBuJHDak6aoa0T8dh3svoVnKOstozuEDbBzpKtuDyigK5gugJX/MSHyrroGObtL30zC4gXAEZkV1BFp2zlXBImxe/9M8DplOvGhXbZU5lWMrEXLbISbTA627gnUcjsRSUt0xuPlBxoC6Aso1dSOypOgBGbtDkaaDALJqoHaDBdCeQzaj7w+FBCf5lsSRLOotdm3r3kynj4GlRSxDWwxcSzKLa5VA4rqZHcRp307FQTMACUIK6Bg3V5h3gbx94edPt3wB2Ya3mBNtmXNMbgqJHHtDzoFgl2BthutkmAEC8+x+XupbT5iCpZbskznRFJ+7oMp848KT2OiecjKj2WfrZOeSvZHMBVlh3gc5AqMlzaDkkHty5Vwf3R8tKAl2WGpS5mMubgVZ74HZPfNHt31YhbmVSDqxY5G73C7E7Z012kNU20VVnT425H3yrx+vClbTcFJAIXKxRve3x18qY6lYkKw1hCWMj7SlT2h3g+IFMtuAAQUbf6shj59/kZp8rFQZsO516txOvZBy68ta6owycWKnlkJjzkV1Kx0ZzoNQb9oESM67+NeoZASSQDqRqJ0B0FdXV5eZ6PQ+OvyIfSPqH7sZfuydY5VTtebKq5jBJJEmCRGpFdXV3/AA/8zi+X/oxFusFMMRMAwSJE7HmKS1dYGQSCAYIJB2PGurq7PZy+gdtjI1O4ppuEkkkkmZJMk0tdQNdBcQ5+kXdTphcOB3ArbkDkNT76j2TqPGurqyxdM0ydoHNOvntHxrq6tPJAl3h4Cucdhf3m+S11dSAfZQdW5gSCsHjxqT0UgKYrQf4TEf8A62rq6oyfqy4fshGtj6LhDAk2tTGphiBJ4xUq5h0+hBsq5uuIzQJjKNJ5V1dSj+qH5Y/ouwpwuKJVSVFuCQJHaOx4UP0dtKWuyAfqbm4HKurqr2IjdBf39vx/CoBuEPIJBDaEGCNeFdXUn2B2PunrHMmc28masMTdYmwxJJuYR+sJJJcq75c59qIETtArq6on4KXkrrLHMNdzB8OVBnWurqslD8WoDHQVOx1pQLRgSUBJganXU86WuqRkzG2F+i4dsq5ibgLQJIDGATxproPoYMCetieMQdK6uoGDwrnqL4kwi5lHBWkdpeR7xUTpO4esJkzAMzrMDXxrq6s/6Zf8oUOW7TEsTuSZJ8Sa6urqoR//2Q=="/>
          <p:cNvSpPr>
            <a:spLocks noChangeAspect="1" noChangeArrowheads="1"/>
          </p:cNvSpPr>
          <p:nvPr/>
        </p:nvSpPr>
        <p:spPr bwMode="auto">
          <a:xfrm>
            <a:off x="155575" y="-1638300"/>
            <a:ext cx="4552950" cy="3419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64" name="Picture 16" descr="http://ciclovivo.com.br/public/img/noticias/solar-panels-new-y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7114" y="4950693"/>
            <a:ext cx="3976886" cy="190730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Malé rozdiely v spotrebe elektriny sa rokmi nahromadia do veľkých súm. </a:t>
            </a:r>
            <a:r>
              <a:rPr lang="sk-SK" b="1" dirty="0" smtClean="0"/>
              <a:t>Najväčšie rozdiely v spotrebe energie sú pri chladničkách a mrazničkách. </a:t>
            </a:r>
            <a:r>
              <a:rPr lang="sk-SK" dirty="0" smtClean="0"/>
              <a:t>Tie musia byť, rovnako ako práčky či sporáky v EÚ, povinne označené hodnotením od </a:t>
            </a:r>
            <a:r>
              <a:rPr lang="sk-SK" b="1" dirty="0" smtClean="0"/>
              <a:t>A (nízka spotreba) po G (vysoká spotreba)</a:t>
            </a:r>
            <a:r>
              <a:rPr lang="sk-SK" dirty="0" smtClean="0"/>
              <a:t>. Avšak pre chladničky a mrazničky platí od r.2004 ešte presnejšie označovanie: </a:t>
            </a:r>
            <a:r>
              <a:rPr lang="sk-SK" b="1" dirty="0" smtClean="0"/>
              <a:t>"A+" a "A++".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389437"/>
          </a:xfrm>
        </p:spPr>
        <p:txBody>
          <a:bodyPr/>
          <a:lstStyle/>
          <a:p>
            <a:r>
              <a:rPr lang="sk-SK" sz="2400" smtClean="0"/>
              <a:t>Pri každom otvorení dvierok na sporáku uniká asi 20% tepla - preto jedlo pozorujte zvonku.</a:t>
            </a:r>
          </a:p>
        </p:txBody>
      </p:sp>
      <p:pic>
        <p:nvPicPr>
          <p:cNvPr id="6" name="Obrázok 5" descr="0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212976"/>
            <a:ext cx="2667014" cy="2667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Ak stojí chladnička alebo mraznička vedľa tepelného zdroja (radiátor, sporák, umývačka riadu, práčka), spotrebúva oveľa viac elektriny! Najlepšie je nejaké chladné miesto: pri každom stupni navyše spotrebuje chladnička asi o 4% viac elektriny! </a:t>
            </a:r>
          </a:p>
        </p:txBody>
      </p:sp>
      <p:pic>
        <p:nvPicPr>
          <p:cNvPr id="4" name="Obrázok 3" descr="0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4572000"/>
            <a:ext cx="1928813" cy="1928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Ideálna teplota v chladničke je 7°C - na to často stačí 1. stupeň. </a:t>
            </a:r>
          </a:p>
          <a:p>
            <a:endParaRPr lang="sk-SK" dirty="0" smtClean="0"/>
          </a:p>
          <a:p>
            <a:r>
              <a:rPr lang="sk-SK" dirty="0" smtClean="0"/>
              <a:t>Rada navyše: noviny v nevyužitom priestore zabránia pri otváraní veľkému úniku chladného vzduchu.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Pokrievka na hrnci zníži spotrebu energie až na 1/4! Najlepšie sú tlakové hrnce, ktoré ušetria ďalších 50 % energie.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6" name="Picture 6" descr="http://www.panvice.sk/files/products_images/big/b/boni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140968"/>
            <a:ext cx="4552950" cy="34194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algn="just"/>
            <a:r>
              <a:rPr lang="sk-SK" dirty="0" smtClean="0"/>
              <a:t> Úsporné žiarovky vydržia niekoľkonásobne dlhšie, ušetria asi 80% elektriny a sú vhodné hlavne do lámp, ktoré dlho svietia - časté vypínanie a zapínanie im škodí. Pretože </a:t>
            </a:r>
            <a:r>
              <a:rPr lang="sk-SK" b="1" dirty="0" smtClean="0"/>
              <a:t>úsporné žiarovky </a:t>
            </a:r>
            <a:r>
              <a:rPr lang="sk-SK" dirty="0" smtClean="0"/>
              <a:t>obsahujú rizikové látky, nepatria do bežného odpadu. </a:t>
            </a:r>
          </a:p>
          <a:p>
            <a:pPr algn="just"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AutoShape 2" descr="Image result for ziarovky vs ziari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4" name="AutoShape 4" descr="Image result for ziarovky vs ziari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8" name="AutoShape 8" descr="data:image/jpeg;base64,/9j/4AAQSkZJRgABAQAAAQABAAD/2wCEAAkGBxQTEhUUEhQVFBQUEhUVGBQXFhQVFBQUFBUXFxQVFRUYHCggGBolGxQUITEhJSkrLi4uFx8zODMsNygtLisBCgoKDgwOFxAPFCwcHBwsLCwsLCwsLCwsLCwsLCwsLCwsLCwsLCwsLCwsKywsLCwsLCwsLCwsLCwsLCwsLCwsK//AABEIASIArgMBIgACEQEDEQH/xAAcAAABBQEBAQAAAAAAAAAAAAAAAQIDBAUGBwj/xABDEAABBAACBwUDCgUCBgMAAAABAAIDEQQhBRIxQVFhcQYiMoGRE6GxBxQjQlKCksHR8DNicqLhU/EWNHOywsMVFyT/xAAYAQEBAQEBAAAAAAAAAAAAAAAAAQIEA//EAB8RAQEBAAEEAwEAAAAAAAAAAAABEQISITFRA0FScf/aAAwDAQACEQMRAD8A9xQhCAQhCAQkc6hZyCz8XpIAZZDid/8ASN6C7NM1otxA6/ks7GaZazZ7zQ9NqwcXjCTYvhe1xv4eSiiYDt289/HariLuJ7QSfVF9BQ9SqEumJyeHmSfcrTsOSKG0pRgS0W7L3epTFU34+ar1iEgxk4+sf30VsQ2dmVXlmK/VWJYTVtYT03cSmIqs0pO3ab/fVXMP2hcPGMuf6hQS4RxNURs2cTxTfmRAN2ffXJMHQ4bSjHcvePcrzXAiwbC4owVm00VZwukXMPev+obfMb0xNdahUMJpEOFkivtDZ5/ZKvWo0VCEIBCEIBCEIBQ4jEBgs+Q3k8AnTzBgs/5J3Ac1kTzV33+I5NbwCoTG4w7XbdzNw5u4rLcC8242VKGFxJO9TBiqRC2IJRhwcqvluzVtuHPRWI4aRVeKCuqstapWxqxFGiKzIv3knavnfwV7UHBKGqaqk1g2AV0SPgPBXdVLSaMebCA7lmz4atq6ktBUE2HBV1MctG50Ztp6jceq2MBj8rbm0bWfWbzbxHJQ4zBVmNiostjg5v8AvyRHVxvBFjMFPWNhsUB32+E+Ju9p4ha7HAiwbBWVlOQhCKEjilVPHvsavHb04IK0susdY+Fuwf8AkeZWa9xe6z/sOCtY12QaOp6blAGqoVo4K5HFW3am4Vm/0VprVVNDFIyNPDVKxqgGRJ4agOTlAIQhAlpUiAgVIlTHckDJo8li4nDEdFv2q80QNjiqOeY8sdY8xuIWrgsQGkC+4/wn7Lju6H4qliIayTMMRnGdh2deCMuktKqWjMQXAtd425HmNzv3wV1Ro17qBPBZhdZtW8c/IBUgtQQuZZJKcGJQlBUChqcCRxTQUOcqJRO4b1IzGcR6KpaS0F52MaNxPomnHn7I9VVpBaoJzjXcvRN+dv4j0UdJCFUSjGv5eie3HneAqtILUwaLMc07cvgrAcDszWNSdG4jYa+CmDYKrSGimxYzLveoQ6Zp3/kiq2OZY1hu2rMe3fvtbVWCOIWU5qIsRy0Wybtjuh3+RzW0FhxDduc2/NauBfbBe0ZHyy+FIK2LdbjyyVdxoFPlNk9Sopdiqmg+ikY39lIxqfdICkmqmuchpQKgFOISIHAJCEoKUoEAQ4ItCBKTSFIEhRERQE8hACAQQkSoEHLJQyM3qYlNcEEd05vT4rUwP1h0P5fkseV2drVwTu8en5/5UVVO09T8SmvT37T1P5prlQWkJSFNJ+CgLSgpgKCU0SB6CVFfksXQ+kJpYnazoxLHLJG7uOq2HKwHZW0tKaN7WR7RZfziYeKNjubJCP7Xj80h0kB42SsHEsJb+JlhNGoHpwes/DY1kngex/JrgT6DNWGuTRaBRrKAOS+02kmqBN7qG0oJ0NVfC4psjQ6NzXtIBDmkOaQQCCCOIIPmpx+/0RA4oaUhSUqHJhGRTymk5eaCvK3L0V5jqPkfiFVfmQOan2uA25E+8JA6dtOd1UblZxze91CrEqKaUwqUqGTJSgJTCU5zSoigUlY+Hh9li5QD3cRGJgKrVkicGS9bEkZ+6tW1R0i2nwSfZm1Cf5J2llfj9j6Iq1aLrYlpFIiCfDMf42NdzIF+RqwquKwZa24pHsojuGpWE7AA1+YNlv1qWjSZVu5Nz+8Rl6DP7wQQR4WYjvYmQG9jY4B8WlVtMYCQx6gxMzjM9sQaRhw0h/8AEJqO8ow92RGxbLQqkryZ2gDNkbnZ+FrpTqB3XVa+hv1lFM0dA6FjYxb36ziTqlrAxznEEgGmgCgK26uQ4a8WQFmzW3ZZ3mlXjbXOzZJzJPE8/gpA5VE7ky0NckIV0OTZCnNUT37VULDm7ormDZchPBlep/woMO2h1V3RrcnO4mvIf5tQOx7MgeH5qgth7bBHFZDm0SOGSKSlHK3JSgprkEcbsuiljKhjFOU7Rmsh0uGDhsz5bVn6Z0U98ErWG3mMlmWYe3vR1z1mtWqHVmp2OUVgwO9oxkrQdWRjZB0eNYfFPLOR9Cpez0YbG+EV9BNJGALyZftIh5MeweSn0xg5JWBrJTFRskbXDhaopSZAnh1zO4DmSQEkUJAqiTtNA7Tt+PuU0eGcK1nOJDiRTsgNwNnOhl5nfmHYXBze0LjKRGbHsw69wognNtm9myhxTRGI3k6rRnvcapnC+JPDzyCraKgOq6Sj9LI5wO0ljajjPm1gd95aWlnlkLtTJxAYwD/UlcGNPPNwPkrEUQY1rRsa0NHRoofBBSQrT6O0BRPaNyIY0p+1QuOaeDkqHPKjjbZ5IPBTsbSqHOK08PHqtA4BUMKzWcODc/PctNKBUMfF9byP5FX02RoIo71FY5SuSyRlpo/7hIEEMgUsTsk1zUmH4KUWgLT4U1ifHtUVnQEsxsjc9WbDslAyrXhcY5T1LZMP+FazwsrTQDZMNNkNWYxOJvwYlupQ6yCH0Wo85eX5Kik4Z/vgrmF8KrO3/vcrOHPdGSgz8f3p4Wbow+Z2yrA1IgfN7j9xWJCqOiHGR88x2Pl9lHs/hYe2X5ymc9NVXZFRGSo3OTnqGUoiMKS0xiljCokY2k4uTVNgo9Z17mn1O5VF3BRarc9pzP6KwhCihCEIKuPisWNo+G9Z9raKycRHqurdtH6IGHNRbCpk2RlhQTsT94UEDrAKmcVFVu0ODdNhpo2EiR0bjGRkRK3vRkffa1T4HGtmgZM3wyxNkG+g9odV+asMesPs84RRz4c0Pmr3gAUB7B4MsBAs5BjizOs43KjSd9bz+CTSWN9hhpJassjc5o2az9jGjmXao81Sx+l4owdZ4zBoCiTYyofmpNMs12YZl0H4qAnmItaevWIKC1o7CeyhjjJssY1pPFwHePmbPmh6sPKrPVRC5VpDZViQquwZoJGNvJT0kY2k6lQlLUw0Wq0D16qrgYrOsd2zrvK0FQIQhQCEIQCq4+K22Noz8t4VpCDFa5PSTx6riN20dCgKBI9pU8ZyVfWo3yQMTW5QXT8PguPxePPzqf2YaDMyGDMHMQunJcaraHuHIN32ugmxBPIcFz+CYHY+Yue0iNjA1hfZ1nRjXOrVjbntAscVK1O7SGCaRQYCKFksab57EyY06N5JqCQPaL7lvBjde/wyOrPbuU8Ol2DVbGMpJgwW4ar7b/EYb8Ip3VLpGQG2gB1uY01R2vFnlRB9E1GtK4DaVUfNwULnWUi0hXG06FijU7NiByfEzWNcfcN6YtDARU295+G5VFhraFDcnIQihCEIBCEIBCEIKWkmd0O+yfcf2FQL1r4sWx3QrCtA971HrJXFQAKCYuoXde4ZcSuai0aX4rESSuIZrxtprXCVzTGHBrnbmC22BmeNLfl3DbbhfMCyR50B5qlg8S72mKNm/nDB1DcPDWX3ves2a1LmqcuBcx7XxGN4AGqXVdHu57Bvq8qGSv4XDX4x9Jrte1zC5zXFzvCSHEHPPbQs5ZWpBjbqwPKt+0bNhT/nlSsaymt9i80AduuwWOGRP+FJEWnCtqLQ436KIrSJbT4yoWBSRKidosgcTS2QsvBNt45Z/v1WqFQIQhAIQhAIQhAIQhA2TYehXPhdC4ZHoufA3bxl6KBX7FXaVb9lYzKVgaD4VBVvMLKwzSH4mxtxNjmBh8OPiCujxGrbMt5+CotqpNmcr/cQ3/xRVCFhPqpBC4zXQoYdoAqszI4uJ/C30U9iwBxHxCmLfpDyhZ75JP0U0OEZ9MkeyUkYq+qcwZ2qiKqRFv6p8m1IxVF/RrcyeQC0FWwDKb1z/RWVVCEIQCEIQCEIQCEIQCzNJYba9vnwPNaazu0RrDTEXlE85bcgg5vHaSew90gDjVrOk0xOT4x+Fle8LhT21iZMY5A/ID6QNvOrLSAc6FZhbOC0/DILErQCd4LfiK4Lj+a8/Ve3CRvyafnBFva6jl3WZegCrDT8oB+k2vea1W1m8n7Kq+2Y4gtLH8wQdvRDfAKG2zvO03w5rm6+X6enTPRmK07MdW5D4hsDWgeQGexRf/PT65uR7smi3VeWsdlfzFQ4rKjRzcB05qD5zT3AAkChe3jmpOd9tdM9L79NYknKWvL/AArWG0pif9b3fqFlmQnY0/h/UKRmJractu0BenHlyt81nlxmeHVaMx0pcA5wcN9gfkukwmGLzn4Rt58lwWj8aTmwdHUSL3VeR969NwGG9mwNsneXHa4nMk+a7/j3O7mvlYASoQtoEIQgEIQgEIQgEIQgE17QRRzByI5b05IUHz7227JOjxuTNVuu52t9R8f1KrMGiG1yWRpLBuLAGOLXgnuscBY8iN1L0zSMgme8TZPD3Ag/VIOQHDKlx3ajRDR4KcD9osIv7xB96zfO6rgHxYoGiJq4lhc38VFNxWLkZVSPYd9Pey/IELXk0Li/qYaYjcYnkg+TXFI/ROkSQPYY/PZ9HM4f3ZJu/ZGG3Ss+X/6JvKaX9Vaj0niCD9PKeZlk+Jda1Iey2kXn/lcUf6ogL/FS0G9iNIk97CSs84GD3vSrK5rDaWlLu8+SSsqb3j6kEj1XR4CZ0jwHOlYyqMZcTfVu89VvaP8Ak7x7qvUA4uxJIH3YmuW1/wAJfM260+IgY4jwsZTif65H6zvJilqLWjA2PUABptUDnVZ3XFerNdYB4ry/RNSENFtaTTpXCjq7DQ3L1BjaAA2AUtRDkIQqBCEIBCEIBCEIBCEIBIUqRyDzPTbTiHukBp2sQKH1WkhoPHILidPSS4fP2oA5ubX4Xj812en3OM8j4W0DI4UN5Bpz/MgnzXKaX0u5p+laQNxDjGf7hqn1Uujm4O38jT4cNJ/VAwnLm1xtaI+UyRozweF2fYeB6XSt4XTmAP8AFY883QYeb3tGa0o9KaF+sYhydo/9Csz+Kwf/ALTkru4XCt5+yBFdS5QT/Khijer82j/ogiBHmSbXXxdpNCMNtLCf5cDHu/qaVMPlF0fGbijxF7tSPDwj1aAQtd/Q53BaT01jACz549p3gNgjI5EBtjzVnA9np2OBlMZkcR3Q8yv362uWbAAN7vJX8R8q8bsmYVp5zzmX+wCvQqKPtPi8ZYLy2IEBzYWERi/C1xZx4FwWbvsddhWtOrDHWs4huWwbLJPJeggLzrB4ERNAb43aoHGyRWS9FC1EKhCFQIQhAIQhAIQhAIQhAJClSFB5x2lIw+JeG25rjrkfYc+yW9Np5WuT0ziopO6XujvbbnMYfvDJd72ywLmSGai6N9BxAsscBVmvqkb+PVcLpvCtkb9CI3HfWuD5hizRkQ/J/hpzrMxBs/Zkgf8A91H3rWZ8jIeP+Ykb0hiPwmXH4jsjjibZC1w5OYTR3d4NPvT4+w+lSPo8NLs3Pib/AO1Zln6V2UfyItG3Fykf9KFvxkKsx/JjoyIgT4sk72vxGGiB8mM1veuGb8nmmDtwspHAzQ/nKtXBfJTpN4oiKIHc6RpP9oPxWr0kdzhG6AwgAj+bucOF4iS+rrtQ4/tkyctjwkBIbsc/JrP5hEzIHbtpUdFfIw4AHFYw82xNDW9CXK1jdG6Mwo9lE92IlsDVDjM8dQ2mR9atZufUGhouN7HMkcbdrCuAz2BekriuyGCdMRLI3VYw9xm4uG8nfXAb+i7VekQIQhAIQhAIQhAIQhAIQhAIQhA2RgIIIsEURuI3grzntd2IAJlgYXMzJY0kPj32wtzLeW7hw9IQg8Kw/wA6jzgxkrf5XBkjR6i1ZPaTSzfDiMOeZw4v3L0rT/ZOLEd5pMMv+owNp3/UYcndcjzXl3aTDY7AkmeBkkI2YiMubHX87SHGM9cuB2pkE3/GGl98+HHNuHcfPNQnTWk3uJONkGtY7kbGgdAdixGdp2jbFz/iCsuoXR9m8NjMaQYcOGRE5zyPIYP6W6tyHplzCpqozRb5M8RicTNnmHyuDfNjaFZLs+zHZGwCWeyi4AU545DcOZz4Lo9Bdl2QgOkIll+1q0xvJjSTXUklb4CgZBC1jQ1oAa0UANwUiEIBCEIBCEIBCEIBCEIBCEIBCEIBCEIEKjmaCCCAQRsOYOR3IQg86HZzBjHRgYXDga7jQhiGYzB8PFekBoFAChwSIUgehCFQIQhAIQhAIQhAIQhB/9k="/>
          <p:cNvSpPr>
            <a:spLocks noChangeAspect="1" noChangeArrowheads="1"/>
          </p:cNvSpPr>
          <p:nvPr/>
        </p:nvSpPr>
        <p:spPr bwMode="auto">
          <a:xfrm>
            <a:off x="155575" y="-1668463"/>
            <a:ext cx="2095500" cy="3486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90" name="Picture 10" descr="http://upload.wikimedia.org/wikipedia/commons/thumb/3/3a/Gluehlampe_01_KMJ.jpg/220px-Gluehlampe_01_KM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10415"/>
            <a:ext cx="1591444" cy="2647585"/>
          </a:xfrm>
          <a:prstGeom prst="rect">
            <a:avLst/>
          </a:prstGeom>
          <a:noFill/>
        </p:spPr>
      </p:pic>
      <p:sp>
        <p:nvSpPr>
          <p:cNvPr id="20492" name="AutoShape 12" descr="data:image/jpeg;base64,/9j/4AAQSkZJRgABAQAAAQABAAD/2wCEAAkGBw8ODw0PDw0PDw4PDw0NDw0PDw8NDQ0OFBEWFhQRFBQYHCggGBolHRQUITEhJSkrLi4uFx8zODMsNygtLisBCgoKDA0OFQ4PFCscFBwsKywsLDAsKywsLCssNyssNyssLCwrLi0rKywrKzc3LCsrLCwsKywsKzcrKysrKys3K//AABEIAOEA4QMBIgACEQEDEQH/xAAcAAEAAgMBAQEAAAAAAAAAAAAAAQQCAwUGBwj/xABBEAACAQIDBAYHBgUCBwEAAAAAAQIDEQQSIQUxQVEGEyJhcZEUMlKBkqGxB0JygsHRFSMzYvBD4VNUY2WDsvEk/8QAFwEBAQEBAAAAAAAAAAAAAAAAAAECA//EABwRAQEAAwEBAQEAAAAAAAAAAAABAhExIRJhA//aAAwDAQACEQMRAD8A+4gAAAAAAAAAAAAAIAEmudWK3uxrxldU435vKjn5nJ/4wOnGvB7pL6Gw4ktW0nu5czbhMfkbhUvbemk38kB1waqOIhP1Zxl4NNo2ASAAAAAAAAAAAAAAAAAAAAAAAAQSU9oYjIopK7m2l3d4G+deMd8kjS9oU+9+COcrb29TfTxqgtEv1As+nX3Uqj9yRjUxlRbqNvxSt9EVp7Rk+NvA0+l3euvc2BtxVSrUUVanG2uuaWvcavR5O2aq/CCUL+/eQ613yXLkZRq2KLFHCtK0VZd5Rrx7V1927uWZ41vRP3JXbKuMjUWjg4x37t/kBnRmptZrJ+1/ujo9VVgrxnmXJ9o4VOdjp4LFtWVyC3DHW9eNu9aot06ikrppopVoJq9/Eq9Yoap6gdoFbBYlVI34rRlgCQAAAAEEgAAQSAAAAAAAAAKe0qbcLxV3HW3cXCJNLV7gPMTqvka3UfL6s7uIVFu7jd80rMqTwmb1E/e7gc6Lk/u+d0buom168PCzLcdlz5mf8Py75pe9AVI4STTvUs+Cir+Yp4L2pyl4dksdUl96RjOCe+/nYoQpKm7wm4PvtJfMzW1ZR0lGFRc4vK/I1ZI8kSrciDbOthqiu6Us39sbS81oU+qaleCkl/e1f5Fykk97sWF1S36++5RRam/Wk/BaI11I2RfqYuC0jEpSs3zb3JcSDbsNvPNcLHaKuz8L1au12n8lyLYAAAAAAAAAEEgAAAAAAAACjtGclkitzu2/DcXiltKjKUU4b4305oCpHQlYxx3M503PjfyZryy5/RAdCpjJPizS6zKrhP2l5kujdf1Hf5AWoYqcdzsa5176uWveyo6aW6d2Q72soR0+8otyCrPpC5hYjldlVYacvuy+aLmE9Ip6Rimv71H67wjL+Y03laXNmEW5Oylfw0R1Y4qq1rCnHn2nI1Tw6k7vf/Yst/ICnKmo27WvFLeM+TVLW+/jYvrD2WkLd73lPEMo6+BxHWQUuO5+JZOXsOLUZ33X0OoQAAAAAAAgCQAAAAAAAAAAMZOybe5amRoxsM1OoucWu+wFCrU6130UeGiu++5lTwFJ+s/ddoryrxijS8X3gdB4PDr/AOtmudGhwjr3nPeJXtLzMJYqPtfVgdFYdWvljb3GGZLckc/0mPN+THpPJSfusB0c5Kmc+NSo/VpyZtVHEPdSA6FOrFb0bXjorcvojn/w7EPflXddFSNCpKpKn/w45qjuuzfcvEDp1sdm00SNWHj1srRtpq3yRpoUVyu76X1NtK8K9Pm3lfgwOzRpqCSW5GZIAAAAAAAAAAAAAAAAAAAAQyQB57a2ByNzSeR8r9l8jk5oclfwv9T2s4KSaaunvR5fF4CMZSVtz3ga6FOLjmS1i7yWmq7jv0Nn4eUVJU07pPVtnGwOHs3Z6Si1Y6+w5t0Ip74SqQ9yk7fKwFmOCpLdSh8KZtVKK3RivBI58ttUl92fkv3MP49S9mp5L9wOqkScr+PUvZqfCv3Mltyi+E/h/wBwL9eooRlOWiinJvuSuebjibZ2tOteeXOV91/dY6u3al8NK26pkiu9SaOI6DenDcBe2fV1be5I34KDq1nP7sHe/OXBe4pKDilFb3/iPQYaiqcVFcFr3viwNwAAAAAAAAAAAAAQSAAAAAAAAABxcaryqd0l9EderVUVd/uzkf1HOS0jKe/fbRAUadSyl3XLWyMUlRq3facnZd7RPoMNf5i19xFHARhopJ6p7wMeqjy+hPUx9n6FrIu4jKiiv1cfZ+SJUY+yvJG125Bb9zAjaFeElh4KUW+sjdLhZM1Vo6orPZyzZknHtuayvi78/Etum+L97IMKf9Wl4o7x51VFCpGcvVjJfRneoV41IqUXdMDaAAAAAAgkAAAAAAgkEASAAAAAEEkAU69ZZ2nwsiYZbcNd5zsfn62eWSSutGrrd3Fd1anGEX+GX7gdiVGD4L5mmWHhyfmzlPFyW+E14ZX9GQ8f+P4WB03ho835mDoLmzn/AMQ/F8Ev2Ie0Vzfwy/Yo6PUrmyci5s5yx65v4ZfsZRx0eb+GX7AX8q7w4oqLGL+5/kl+xPpTe6M3+W31A2VKS5d+pns6rlqqPCWjXC/ApzrSf+nL3yiv1MtnOXXU75V2ty1e5kHpSCQAIJAEEgAAAAAAAAAAAAAIAkgkgDjY7+pPxX0RWkb9rvJUu90krPvW8pOugMZGDJlURg5oKm5NzDOjJSQGxM2RZqjJGyM0BsTMjWponOghUK2xqTeMcmrK7avZZ+zbxdv1NlSqjPo/h28RUq5Wkk43el29NPIK9OCCQgAAIJAAAAAAAAAAAAAAAIJAAr47CxrQcJeKfGL5njMVCpRm4TVmtz4Nc0e7OftfZ0cRBLRTjrGX6X5AeQ65jrSMZCNCbp1JqElwk7LXkzWnF7qkH+ZBW7rR1xqUe9eZPVvu80BuVclYk0qjLu80ZLDy5x80Bt9JHpLZpdJcakF+ZFjBYbrZZISU5Wu1HWyvvA3YKhOtJRj4uXCK5nrMLh40oqMeG98W+Zp2Zg1Rhl0u3eTXFlwIAAAAAAAAAAAAAAAAAAAAAAAAEMkhgfOentCcK9WrrLNReSmrdrT5M+OVdsbSw6n25VITSyOcVJ0Wnw038D65092fiI1E5Vrwk5yg1pJxv6jfDejh4GOEyOKwUp1HfM/TK+suf9NpHG3VbfNo9NtoRdpVKben+hRv9Drz6Y5cG59ZfHylHsOjHqY01e79be78uB6Cp0SwtatGdTBYiMeKji41E/ihGxS6VdE8M1bCYFUHZJSqYnN77QUjW4nrzeB6cYyU0pdTl7qWv1PpWy6lPExo1IOpdx/mRko2zp/d5I+ebK6H1Kc1Kp1LtynWX1gj6j0TjHDxXZp1O6MpSfkk2Y/pffGsYobRTp1o01C0J6dpX1unr/nE9f0Nl/8AonH/AKL93ajocTpPtJzlTdWksPTTdqjpzjm7rysdb7P8fhZyqdVJTnK8VOzi7LVrK9bX47mMepePdAgk7sAAAAAAAAAAAAAACCQAAAEEgAAABBJDA+afaNhsT1tlVajV7VPJOUamSNrwVt2/vvc4OzMDhIR7VCt1jvmnHEuhUb5tqyO39omGxcq0tVkk/wCW9JyVJJXyXXZlrrfuOTsnC4GFNxqSxqqNdqpDERpu/wCFTt8jjl1uGGp0o11KnQrZL+rWrUcXC3cnUuaumWBVRLqsLCndPV0sPQv35lJs2U6MXUhGOOxipJ7qlSm4td7g8xv6eYehkh6LKo55O0/SK6u7cM1RK/iIPG7L2JWhK+SlKz0vJ1L68ewz6vsvbVSFNLqqcLLdGcKflFQTPkWzMDXzrMpztvU66qX8ps+s7G2nGlSX8lU7LVxhSpL4t5m9VxulWJhibRxFKKi7qNWq61o39hytFeJ1/s3o4KnKoqCpOo08s6eWSklbMnJb5HE6VYnD49xp1YuTWsZOvUlkvxjGKSb79TufZxgcNQlOMYuFVXyJu7lDTNNvjLx4GsepePfgA7MAAAAAAAAAAAAAAAAAAAAAAAABDJIA+YdPKeKq12qlFNQclRlCfq0ZP1kk08ztrfkYbO2VhI0rPFY6nJ8YyqSs/BwZ7bpVsn0impxi3UpXtlbUnB70mvC54OhgaybUMVUTvuq06dW3duRxymq3FetszLJOG0cbVSa7NWCgpXdrXVJfUnprhWqNJYSVdVXHtunUqVHm87GzE7J2pJ9naNCEeNsGlK3i5NfIr7R6PbSkl1G1qkZfez06KjfuywuSDyOzNn7SzXn6XNX162pO1vDMj6hsXGUqEIt0adOVtXGlGUvibv8AM8Zh+iu1s1622KlSPswqVaX/AKnrtjUKOFS6yh19Rb6letUr69ynexL1XM6WzobRyxqV6qUG8kZTpRprm8tnd+87H2Y7NwlLOqUpupTzJKV7SUrXqXtry7jLaNJ45whCjCnJSvHqV1c34zWuU9ZsXZEMLDRXqySVSpvbtwXJdxvGXbNdMkA6sgAAAAAAAAAAAAAAAAAAEEgAAQBIAAg4+3diKvCbpZaeIteFS14uXKS4o7IGh+ftodNcfhKk6VajSzwbjJWnCzXvZWf2nYn/AJak/wA81+h9Z6a/Z/h9qyjVdSVCulldSCjJVI8MyfHvPGy+xD/uLf8A4kv1MfMXby7+0vEPdhaS/PN/odnoztvH7SrwpQhRhmeryTlkit8nd208DsYX7EqKd6mPqtcoQhH6pnvOivRTDbMhKNDNKU7Z6lRpzaXDRaIfP4bdLZ2z4UIqMVeVlmm/Wm+b5eCLYJNoAEASAAAAAAAAAAAAAAAAQABIAAAAAQSAAAAAACGESAAAAAAAAAAAAAAAAAAAA//Z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94" name="AutoShape 14" descr="data:image/jpeg;base64,/9j/4AAQSkZJRgABAQAAAQABAAD/2wCEAAkGBw8ODw0PDw0PDw4PDw0NDw0PDw8NDQ0OFBEWFhQRFBQYHCggGBolHRQUITEhJSkrLi4uFx8zODMsNygtLisBCgoKDA0OFQ4PFCscFBwsKywsLDAsKywsLCssNyssNyssLCwrLi0rKywrKzc3LCsrLCwsKywsKzcrKysrKys3K//AABEIAOEA4QMBIgACEQEDEQH/xAAcAAEAAgMBAQEAAAAAAAAAAAAAAQQCAwUGBwj/xABBEAACAQIDBAYHBgUCBwEAAAAAAQIDEQQSIQUxQVEGEyJhcZEUMlKBkqGxB0JygsHRFSMzYvBD4VNUY2WDsvEk/8QAFwEBAQEBAAAAAAAAAAAAAAAAAAECA//EABwRAQEAAwEBAQEAAAAAAAAAAAABAhExIRJhA//aAAwDAQACEQMRAD8A+4gAAAAAAAAAAAAAIAEmudWK3uxrxldU435vKjn5nJ/4wOnGvB7pL6Gw4ktW0nu5czbhMfkbhUvbemk38kB1waqOIhP1Zxl4NNo2ASAAAAAAAAAAAAAAAAAAAAAAAAQSU9oYjIopK7m2l3d4G+deMd8kjS9oU+9+COcrb29TfTxqgtEv1As+nX3Uqj9yRjUxlRbqNvxSt9EVp7Rk+NvA0+l3euvc2BtxVSrUUVanG2uuaWvcavR5O2aq/CCUL+/eQ613yXLkZRq2KLFHCtK0VZd5Rrx7V1927uWZ41vRP3JXbKuMjUWjg4x37t/kBnRmptZrJ+1/ujo9VVgrxnmXJ9o4VOdjp4LFtWVyC3DHW9eNu9aot06ikrppopVoJq9/Eq9Yoap6gdoFbBYlVI34rRlgCQAAAAEEgAAQSAAAAAAAAAKe0qbcLxV3HW3cXCJNLV7gPMTqvka3UfL6s7uIVFu7jd80rMqTwmb1E/e7gc6Lk/u+d0buom168PCzLcdlz5mf8Py75pe9AVI4STTvUs+Cir+Yp4L2pyl4dksdUl96RjOCe+/nYoQpKm7wm4PvtJfMzW1ZR0lGFRc4vK/I1ZI8kSrciDbOthqiu6Us39sbS81oU+qaleCkl/e1f5Fykk97sWF1S36++5RRam/Wk/BaI11I2RfqYuC0jEpSs3zb3JcSDbsNvPNcLHaKuz8L1au12n8lyLYAAAAAAAAAEEgAAAAAAAACjtGclkitzu2/DcXiltKjKUU4b4305oCpHQlYxx3M503PjfyZryy5/RAdCpjJPizS6zKrhP2l5kujdf1Hf5AWoYqcdzsa5176uWveyo6aW6d2Q72soR0+8otyCrPpC5hYjldlVYacvuy+aLmE9Ip6Rimv71H67wjL+Y03laXNmEW5Oylfw0R1Y4qq1rCnHn2nI1Tw6k7vf/Yst/ICnKmo27WvFLeM+TVLW+/jYvrD2WkLd73lPEMo6+BxHWQUuO5+JZOXsOLUZ33X0OoQAAAAAAAgCQAAAAAAAAAAMZOybe5amRoxsM1OoucWu+wFCrU6130UeGiu++5lTwFJ+s/ddoryrxijS8X3gdB4PDr/AOtmudGhwjr3nPeJXtLzMJYqPtfVgdFYdWvljb3GGZLckc/0mPN+THpPJSfusB0c5Kmc+NSo/VpyZtVHEPdSA6FOrFb0bXjorcvojn/w7EPflXddFSNCpKpKn/w45qjuuzfcvEDp1sdm00SNWHj1srRtpq3yRpoUVyu76X1NtK8K9Pm3lfgwOzRpqCSW5GZIAAAAAAAAAAAAAAAAAAAAQyQB57a2ByNzSeR8r9l8jk5oclfwv9T2s4KSaaunvR5fF4CMZSVtz3ga6FOLjmS1i7yWmq7jv0Nn4eUVJU07pPVtnGwOHs3Z6Si1Y6+w5t0Ip74SqQ9yk7fKwFmOCpLdSh8KZtVKK3RivBI58ttUl92fkv3MP49S9mp5L9wOqkScr+PUvZqfCv3Mltyi+E/h/wBwL9eooRlOWiinJvuSuebjibZ2tOteeXOV91/dY6u3al8NK26pkiu9SaOI6DenDcBe2fV1be5I34KDq1nP7sHe/OXBe4pKDilFb3/iPQYaiqcVFcFr3viwNwAAAAAAAAAAAAAQSAAAAAAAAABxcaryqd0l9EderVUVd/uzkf1HOS0jKe/fbRAUadSyl3XLWyMUlRq3facnZd7RPoMNf5i19xFHARhopJ6p7wMeqjy+hPUx9n6FrIu4jKiiv1cfZ+SJUY+yvJG125Bb9zAjaFeElh4KUW+sjdLhZM1Vo6orPZyzZknHtuayvi78/Etum+L97IMKf9Wl4o7x51VFCpGcvVjJfRneoV41IqUXdMDaAAAAAAgkAAAAAAgkEASAAAAAEEkAU69ZZ2nwsiYZbcNd5zsfn62eWSSutGrrd3Fd1anGEX+GX7gdiVGD4L5mmWHhyfmzlPFyW+E14ZX9GQ8f+P4WB03ho835mDoLmzn/AMQ/F8Ev2Ie0Vzfwy/Yo6PUrmyci5s5yx65v4ZfsZRx0eb+GX7AX8q7w4oqLGL+5/kl+xPpTe6M3+W31A2VKS5d+pns6rlqqPCWjXC/ApzrSf+nL3yiv1MtnOXXU75V2ty1e5kHpSCQAIJAEEgAAAAAAAAAAAAAIAkgkgDjY7+pPxX0RWkb9rvJUu90krPvW8pOugMZGDJlURg5oKm5NzDOjJSQGxM2RZqjJGyM0BsTMjWponOghUK2xqTeMcmrK7avZZ+zbxdv1NlSqjPo/h28RUq5Wkk43el29NPIK9OCCQgAAIJAAAAAAAAAAAAAAAIJAAr47CxrQcJeKfGL5njMVCpRm4TVmtz4Nc0e7OftfZ0cRBLRTjrGX6X5AeQ65jrSMZCNCbp1JqElwk7LXkzWnF7qkH+ZBW7rR1xqUe9eZPVvu80BuVclYk0qjLu80ZLDy5x80Bt9JHpLZpdJcakF+ZFjBYbrZZISU5Wu1HWyvvA3YKhOtJRj4uXCK5nrMLh40oqMeG98W+Zp2Zg1Rhl0u3eTXFlwIAAAAAAAAAAAAAAAAAAAAAAAAEMkhgfOentCcK9WrrLNReSmrdrT5M+OVdsbSw6n25VITSyOcVJ0Wnw038D65092fiI1E5Vrwk5yg1pJxv6jfDejh4GOEyOKwUp1HfM/TK+suf9NpHG3VbfNo9NtoRdpVKben+hRv9Drz6Y5cG59ZfHylHsOjHqY01e79be78uB6Cp0SwtatGdTBYiMeKji41E/ihGxS6VdE8M1bCYFUHZJSqYnN77QUjW4nrzeB6cYyU0pdTl7qWv1PpWy6lPExo1IOpdx/mRko2zp/d5I+ebK6H1Kc1Kp1LtynWX1gj6j0TjHDxXZp1O6MpSfkk2Y/pffGsYobRTp1o01C0J6dpX1unr/nE9f0Nl/8AonH/AKL93ajocTpPtJzlTdWksPTTdqjpzjm7rysdb7P8fhZyqdVJTnK8VOzi7LVrK9bX47mMepePdAgk7sAAAAAAAAAAAAAACCQAAAEEgAAABBJDA+afaNhsT1tlVajV7VPJOUamSNrwVt2/vvc4OzMDhIR7VCt1jvmnHEuhUb5tqyO39omGxcq0tVkk/wCW9JyVJJXyXXZlrrfuOTsnC4GFNxqSxqqNdqpDERpu/wCFTt8jjl1uGGp0o11KnQrZL+rWrUcXC3cnUuaumWBVRLqsLCndPV0sPQv35lJs2U6MXUhGOOxipJ7qlSm4td7g8xv6eYehkh6LKo55O0/SK6u7cM1RK/iIPG7L2JWhK+SlKz0vJ1L68ewz6vsvbVSFNLqqcLLdGcKflFQTPkWzMDXzrMpztvU66qX8ps+s7G2nGlSX8lU7LVxhSpL4t5m9VxulWJhibRxFKKi7qNWq61o39hytFeJ1/s3o4KnKoqCpOo08s6eWSklbMnJb5HE6VYnD49xp1YuTWsZOvUlkvxjGKSb79TufZxgcNQlOMYuFVXyJu7lDTNNvjLx4GsepePfgA7MAAAAAAAAAAAAAAAAAAAAAAAABDJIA+YdPKeKq12qlFNQclRlCfq0ZP1kk08ztrfkYbO2VhI0rPFY6nJ8YyqSs/BwZ7bpVsn0impxi3UpXtlbUnB70mvC54OhgaybUMVUTvuq06dW3duRxymq3FetszLJOG0cbVSa7NWCgpXdrXVJfUnprhWqNJYSVdVXHtunUqVHm87GzE7J2pJ9naNCEeNsGlK3i5NfIr7R6PbSkl1G1qkZfez06KjfuywuSDyOzNn7SzXn6XNX162pO1vDMj6hsXGUqEIt0adOVtXGlGUvibv8AM8Zh+iu1s1622KlSPswqVaX/AKnrtjUKOFS6yh19Rb6letUr69ynexL1XM6WzobRyxqV6qUG8kZTpRprm8tnd+87H2Y7NwlLOqUpupTzJKV7SUrXqXtry7jLaNJ45whCjCnJSvHqV1c34zWuU9ZsXZEMLDRXqySVSpvbtwXJdxvGXbNdMkA6sgAAAAAAAAAAAAAAAAAAEEgAAQBIAAg4+3diKvCbpZaeIteFS14uXKS4o7IGh+ftodNcfhKk6VajSzwbjJWnCzXvZWf2nYn/AJak/wA81+h9Z6a/Z/h9qyjVdSVCulldSCjJVI8MyfHvPGy+xD/uLf8A4kv1MfMXby7+0vEPdhaS/PN/odnoztvH7SrwpQhRhmeryTlkit8nd208DsYX7EqKd6mPqtcoQhH6pnvOivRTDbMhKNDNKU7Z6lRpzaXDRaIfP4bdLZ2z4UIqMVeVlmm/Wm+b5eCLYJNoAEASAAAAAAAAAAAAAAAAQABIAAAAAQSAAAAAACGESAAAAAAAAAAAAAAAAAAAA//Z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96" name="Picture 16" descr="http://juicemagazin.sk/wp-content/uploads/2012/10/pictureprovider.aspx_1-300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81128"/>
            <a:ext cx="2569468" cy="227687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Energia spotrebovaná v domácnosti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2592288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Pohotovostný režim pre </a:t>
            </a:r>
            <a:r>
              <a:rPr lang="sk-SK" sz="2400" dirty="0" err="1" smtClean="0"/>
              <a:t>hifi</a:t>
            </a:r>
            <a:r>
              <a:rPr lang="sk-SK" sz="2400" dirty="0" smtClean="0"/>
              <a:t> systém, televízor či videorekordér spotrebuje ročne množstvo elektriny. Odborníci napríklad vypočítali, že až dva jadrové reaktory sú v Nemecku v prevádzke len preto, aby pokryli túto zbytočnú spotrebu. Ak zapojíte viaceré zariadenia do </a:t>
            </a:r>
            <a:r>
              <a:rPr lang="sk-SK" sz="2400" dirty="0" err="1" smtClean="0"/>
              <a:t>rozdvojky</a:t>
            </a:r>
            <a:r>
              <a:rPr lang="sk-SK" sz="2400" dirty="0" smtClean="0"/>
              <a:t> s vypínačom, pomôžete sebe aj životnému prostrediu. </a:t>
            </a:r>
            <a:br>
              <a:rPr lang="sk-SK" sz="2400" dirty="0" smtClean="0"/>
            </a:br>
            <a:r>
              <a:rPr lang="sk-SK" sz="2400" dirty="0" smtClean="0"/>
              <a:t>Nabíjačka, na ktorú nie je pripojený mobil či fotoaparát zvyčajne ďalej spotrebúva elektrinu a mení ju na teplo (môžete si to vyskúšať). Ak ju teda nechávate v zásuvke ak keď svoje zariadenia nenabíjate, míňate t</a:t>
            </a:r>
            <a:r>
              <a:rPr lang="sk-SK" sz="2400" dirty="0" smtClean="0">
                <a:latin typeface="Arial" pitchFamily="34" charset="0"/>
              </a:rPr>
              <a:t>ý</a:t>
            </a:r>
            <a:r>
              <a:rPr lang="sk-SK" sz="2400" dirty="0" smtClean="0"/>
              <a:t>m až 10 krát viac energie ako je treba pri nabíjaní...</a:t>
            </a:r>
          </a:p>
        </p:txBody>
      </p:sp>
      <p:pic>
        <p:nvPicPr>
          <p:cNvPr id="21508" name="Picture 4" descr="http://www.hagard.sk/buxus/images/products/7030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6048672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422</Words>
  <Application>Microsoft Office PowerPoint</Application>
  <PresentationFormat>Prezentácia na obrazovke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Motív Office</vt:lpstr>
      <vt:lpstr>Energia spotrebovaná v domácnosti</vt:lpstr>
      <vt:lpstr>Energia spotrebovaná v domácnosti</vt:lpstr>
      <vt:lpstr>Prezentácia programu PowerPoint</vt:lpstr>
      <vt:lpstr>Energia spotrebovaná v domácnosti</vt:lpstr>
      <vt:lpstr>Prezentácia programu PowerPoint</vt:lpstr>
      <vt:lpstr>Energia spotrebovaná v domácnosti</vt:lpstr>
      <vt:lpstr>Energia spotrebovaná v domácnosti</vt:lpstr>
      <vt:lpstr>Energia spotrebovaná v domácnosti</vt:lpstr>
      <vt:lpstr>Energia spotrebovaná v domácnosti</vt:lpstr>
      <vt:lpstr>Energia spotrebovaná v domácnosti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spotrebovaná v domácnosti</dc:title>
  <dc:creator>Windows User</dc:creator>
  <cp:lastModifiedBy>student</cp:lastModifiedBy>
  <cp:revision>6</cp:revision>
  <dcterms:created xsi:type="dcterms:W3CDTF">2015-02-08T15:46:15Z</dcterms:created>
  <dcterms:modified xsi:type="dcterms:W3CDTF">2019-05-27T08:24:09Z</dcterms:modified>
</cp:coreProperties>
</file>