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6AA8B-7EFF-40BE-94B7-8638E48EF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8179B3-E6A5-4026-868D-FD697180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4BA7FB-56BB-46C3-8488-685D2187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DBCA7A-81D7-41B2-977D-9B3EEE5A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A2E5C9-6176-4B42-8C9A-FBD4639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6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96DF1-A3C3-4519-B495-291E7584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764F3A0-C67F-44AD-9F0D-4CD789AD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DD240D-5E5E-416F-B92E-CA1BBDC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E6E25F-B845-485E-84CF-2233F3E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46E333-84D3-4DA3-ACB4-697C80FB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65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6748E0B-6326-4B23-945F-3CE498DC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0629DB4-EB91-4FF7-B180-1BD392CA4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DB9F07-9A29-496A-BB47-1CAD65A9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7F635CE-E3CC-4720-959D-9F9E974C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FB401B2-3631-47ED-BDF8-E75EA3D8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23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F2514D-B376-47D9-B429-12F1E07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F9138D-A46C-4E60-A058-7A7CA282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7BD9A2E-2C9B-4477-B683-3F1AFA43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C1EB33-689D-4CF7-9238-7ECCED3B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DB700D-8659-4528-A4AD-FC9D1CC6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611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B311F1-21D6-4DFE-9EFB-62E7AEFF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C7DADF-FCD6-4360-825A-B1783F70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9CE6C9-738D-40F1-A3BF-58C24C57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06F1F8B-B42B-4F22-9B54-B5EF4E2B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8AAD75-3EE0-4AF0-BEBD-F6DA7AF7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19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32E3F-C5C3-45E8-9D3C-2F0A1BE5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797ECD-8D6E-4B91-9D4C-1776BF97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7B1C702-A908-4F4D-85C7-F816B2EC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848BC79-57F2-4112-9FBD-7204DDC6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B8783F7-BB62-446A-9DA0-D484D0E0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94BC649-F394-4618-AFAF-87163F01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355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33717-F4FB-4101-8A21-48A39AE7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7DD934-269B-46C4-B255-EDBE974F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803E76-9145-4C36-8BB1-0A5EE8DB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7E7FAC-D38D-4C63-BC39-770A70314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FA994AA-52B6-44C6-A68F-0F8CC6C6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8D833CD-A0A7-4A97-BA3C-ECFC4A6F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252A81F-409B-4E6F-AD6A-C93AFFBC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C8A6075-EA8F-4D2A-9784-2092E419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B966C9-519C-4409-B5B5-5CB70520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A427F6E-13FE-49B4-808F-6F94A7AB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6B69D52-27C8-45AE-A3C9-0044045B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80D5AB3-5605-42B7-A133-7D2AC909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3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2FEBCE1-22D5-453A-8EEF-A9F34F79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230286-BE43-4B7D-BBE4-7403C415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B3E0D90-B255-45A5-AE22-A55FD44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575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222B29-5891-4B29-9BD2-273F012F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950FF1-7B45-494D-A18B-8C5C2748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307A7F-CE93-4670-9623-51F6C8F2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B7391D3-9933-463D-A92F-E8A16661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2062D9F-D2AB-475F-8AD8-771E023A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57D7230-2AC9-4228-807B-C1BA3E5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99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0C5BE-A64E-4DC7-A8AF-3FC757AA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43BCB50-6952-49DA-B469-2D2F6BAFE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458EDB-B848-4638-A2B9-A14C6156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55A20CC-B210-46C1-8049-46ECDD0E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46ACD5C-4D47-400D-A2CE-DB3C0B0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FD891AD-0FBB-4DE8-877D-029CE798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17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8DE284D-2C99-4318-9872-1C5D1AF2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559F32-E8E5-4513-BE80-A9BCAE51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86EEEF-FC48-40AA-ABCB-B4CF55ADB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820F-EC04-4B38-A8DB-DE8B8B65750F}" type="datetimeFigureOut">
              <a:rPr lang="sk-SK" smtClean="0"/>
              <a:t>21.12.2020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9932E4-0FC6-43C6-B072-33705C345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FD4E73-0BE8-4EBA-9B1E-82A7D1AC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1C89-FCA5-4C1A-A2B1-7BC919F48C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1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A52379-A90C-4DC7-9D52-1A614127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Spoznajme spolu Slovensko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C8F0CC-A9CF-4BF6-83B8-C14762BC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aktivity krúžku:</a:t>
            </a:r>
          </a:p>
          <a:p>
            <a:pPr>
              <a:buFontTx/>
              <a:buChar char="-"/>
            </a:pPr>
            <a:r>
              <a:rPr lang="sk-SK" dirty="0"/>
              <a:t>spoznávanie historických pamiatok (hradov, múzeí, pamätihodností) na Slovensku</a:t>
            </a:r>
          </a:p>
          <a:p>
            <a:pPr>
              <a:buFontTx/>
              <a:buChar char="-"/>
            </a:pPr>
            <a:r>
              <a:rPr lang="sk-SK" dirty="0"/>
              <a:t>návšteva vzdelávacích podujatí, celoslovenských/svetových výstav, vzdelávacích  centier, interaktívnych výstav</a:t>
            </a:r>
          </a:p>
          <a:p>
            <a:pPr>
              <a:buFontTx/>
              <a:buChar char="-"/>
            </a:pPr>
            <a:r>
              <a:rPr lang="sk-SK" dirty="0"/>
              <a:t>spoločné plánovanie, časový manažment,  pestovanie sociálnych a komunikačných zručností žiakov </a:t>
            </a:r>
          </a:p>
          <a:p>
            <a:pPr>
              <a:buFontTx/>
              <a:buChar char="-"/>
            </a:pPr>
            <a:r>
              <a:rPr lang="sk-SK" dirty="0"/>
              <a:t>krúžok sa už niekoľko rokov teší obľube žiakov </a:t>
            </a:r>
          </a:p>
        </p:txBody>
      </p:sp>
    </p:spTree>
    <p:extLst>
      <p:ext uri="{BB962C8B-B14F-4D97-AF65-F5344CB8AC3E}">
        <p14:creationId xmlns:p14="http://schemas.microsoft.com/office/powerpoint/2010/main" val="15543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56783-F938-44D6-A990-E05680AB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Spoznajme spolu Slovensko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C83FFB-8F1B-47F3-944B-DD43DBE5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Popis k fotkám: </a:t>
            </a:r>
          </a:p>
          <a:p>
            <a:pPr marL="0" indent="0">
              <a:buNone/>
            </a:pPr>
            <a:r>
              <a:rPr lang="sk-SK" dirty="0"/>
              <a:t>č. 1, 2, 3, 4,5 – </a:t>
            </a:r>
            <a:r>
              <a:rPr lang="sk-SK" dirty="0" err="1"/>
              <a:t>Aurélium</a:t>
            </a:r>
            <a:r>
              <a:rPr lang="sk-SK" dirty="0"/>
              <a:t> – zážitkové centrum vedy v Bratislave </a:t>
            </a:r>
          </a:p>
          <a:p>
            <a:pPr marL="0" indent="0">
              <a:buNone/>
            </a:pPr>
            <a:r>
              <a:rPr lang="sk-SK" dirty="0"/>
              <a:t>č. 6, 7</a:t>
            </a:r>
            <a:r>
              <a:rPr lang="sk-SK"/>
              <a:t>, 8 </a:t>
            </a:r>
            <a:r>
              <a:rPr lang="sk-SK" dirty="0"/>
              <a:t>– Turistická vychádzka na </a:t>
            </a:r>
            <a:r>
              <a:rPr lang="sk-SK" dirty="0" err="1"/>
              <a:t>Hrebiekov</a:t>
            </a:r>
            <a:r>
              <a:rPr lang="sk-SK" dirty="0"/>
              <a:t>/Interaktívna výstava </a:t>
            </a:r>
          </a:p>
        </p:txBody>
      </p:sp>
    </p:spTree>
    <p:extLst>
      <p:ext uri="{BB962C8B-B14F-4D97-AF65-F5344CB8AC3E}">
        <p14:creationId xmlns:p14="http://schemas.microsoft.com/office/powerpoint/2010/main" val="224381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zariadenie, meter, meradlo&#10;&#10;Automaticky generovaný popis">
            <a:extLst>
              <a:ext uri="{FF2B5EF4-FFF2-40B4-BE49-F238E27FC236}">
                <a16:creationId xmlns:a16="http://schemas.microsoft.com/office/drawing/2014/main" id="{D7539E7D-076E-4599-A849-7ED3331D9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žena, vnútri, stojaci&#10;&#10;Automaticky generovaný popis">
            <a:extLst>
              <a:ext uri="{FF2B5EF4-FFF2-40B4-BE49-F238E27FC236}">
                <a16:creationId xmlns:a16="http://schemas.microsoft.com/office/drawing/2014/main" id="{7B08AD09-C969-4464-85DD-D1B7CCA6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bicykel&#10;&#10;Automaticky generovaný popis">
            <a:extLst>
              <a:ext uri="{FF2B5EF4-FFF2-40B4-BE49-F238E27FC236}">
                <a16:creationId xmlns:a16="http://schemas.microsoft.com/office/drawing/2014/main" id="{229CB0A7-1AC8-4895-A330-588A244D0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vnútri&#10;&#10;Automaticky generovaný popis">
            <a:extLst>
              <a:ext uri="{FF2B5EF4-FFF2-40B4-BE49-F238E27FC236}">
                <a16:creationId xmlns:a16="http://schemas.microsoft.com/office/drawing/2014/main" id="{7BD74178-C970-43C1-84E0-62A16BB4E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vnútri, dieťa&#10;&#10;Automaticky generovaný popis">
            <a:extLst>
              <a:ext uri="{FF2B5EF4-FFF2-40B4-BE49-F238E27FC236}">
                <a16:creationId xmlns:a16="http://schemas.microsoft.com/office/drawing/2014/main" id="{F987E823-3160-4031-821A-50024F87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vonkajšie, strom, sneh, osoba&#10;&#10;Automaticky generovaný popis">
            <a:extLst>
              <a:ext uri="{FF2B5EF4-FFF2-40B4-BE49-F238E27FC236}">
                <a16:creationId xmlns:a16="http://schemas.microsoft.com/office/drawing/2014/main" id="{0AACACAB-4773-4CC5-957C-4C09F535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49" y="0"/>
            <a:ext cx="7894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vonkajšie, sneh, skupina, ľudia&#10;&#10;Automaticky generovaný popis">
            <a:extLst>
              <a:ext uri="{FF2B5EF4-FFF2-40B4-BE49-F238E27FC236}">
                <a16:creationId xmlns:a16="http://schemas.microsoft.com/office/drawing/2014/main" id="{0B3C5054-3B8C-435A-86BF-64CA57A6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9162"/>
            <a:ext cx="9144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osoba, ľudia, skupina&#10;&#10;Automaticky generovaný popis">
            <a:extLst>
              <a:ext uri="{FF2B5EF4-FFF2-40B4-BE49-F238E27FC236}">
                <a16:creationId xmlns:a16="http://schemas.microsoft.com/office/drawing/2014/main" id="{11E25DE3-2489-4DDD-B492-A6302B157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81" y="0"/>
            <a:ext cx="51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17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</Words>
  <Application>Microsoft Office PowerPoint</Application>
  <PresentationFormat>Širokouhlá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Spoznajme spolu Slovensko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Spoznajme spolu Slovensko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Spoznajme spolu Slovensko </dc:title>
  <dc:creator>Patrícia Kurtová</dc:creator>
  <cp:lastModifiedBy>Patrícia Kurtová</cp:lastModifiedBy>
  <cp:revision>7</cp:revision>
  <dcterms:created xsi:type="dcterms:W3CDTF">2020-12-21T19:14:37Z</dcterms:created>
  <dcterms:modified xsi:type="dcterms:W3CDTF">2020-12-21T19:49:16Z</dcterms:modified>
</cp:coreProperties>
</file>