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562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103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44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722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92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91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416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32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5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89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253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989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038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978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086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77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5358"/>
            <a:ext cx="10837332" cy="5306004"/>
          </a:xfrm>
        </p:spPr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je to umenie?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Čo je to kultúra?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Potrebujeme umenie a kultúru?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.............................................................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Aký je rozdiel medzi sprejermi a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graffiťákmi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5.Sú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graffity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legálne a sú umením?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Ako sa nazýva miesto, kde sú povolené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graffity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477079"/>
            <a:ext cx="10732788" cy="4731025"/>
          </a:xfrm>
        </p:spPr>
        <p:txBody>
          <a:bodyPr/>
          <a:lstStyle/>
          <a:p>
            <a:r>
              <a:rPr lang="sk-SK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0443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Literárne diela – sú  jedinečné, rozmanité, napriek tomuto faktu vytvárajú spolu sústavu –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literárny systém.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Jeho základom je umelecká literatúra, spĺňa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najvyššie estetické kritériá. Ten dopĺňajú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literárne podsystémy.</a:t>
            </a:r>
          </a:p>
          <a:p>
            <a:pPr marL="0" indent="0" algn="just">
              <a:buNone/>
            </a:pP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1.) populárna literatúra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diela určené pre nenáročného čitateľa, ponúka mu vzory správania, myslenia. Základom je dejovosť, emocionálnosť a senzačnosť, využíva postupy umeleckej literatúry. Mnohé z týchto diel sa stávajú bestsellery (najčítanejšie dielo v istom období v rámci určitej čitateľskej vrstvy).</a:t>
            </a:r>
            <a:endParaRPr lang="sk-SK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2.) dobrodružná literatúra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diela majú pútavý a dramatický dej s motívmi nebezpečenstva. Nahrádza autentický zážitok, sprostredkúva únik z každodennej reality do sveta fantázie a ilúzie.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Verne, J. London...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6972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3.) literatúra faktu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diela, v ktorých prevláda poznávacia funkcia. Spracúva fakty, vedecké materiály, objavy, ale využíva na to literárne postupy (reportáž, cestopis, životopisné rozprávanie). Táto literatúra stojí na hranici medzi umeleckou a vecnou literatúrou. 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515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4.) science fiction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vedeckofantastická literatúra, dej je posunutý do budúcnosti, deje sa neodohrali, ale vývoj vedy a techniky smeruje k tomu, že mnohé udalosti sa môžu odohrať.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Verne – svetová literatúra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160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5.) literatúra pre deti a mládež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o literárne diela, určené pre okruh čitateľov (deti a mládež do veku 14 – 15 rokov). Patria sem diela, ktoré boli zámerne vytvorené pre deti alebo diela, ktoré boli pôvodne napísané pre dospelého čitateľa a postupne sa stali čítaním pre deti a mládež.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C. Hronský, M. Rázus, F. Kráľ...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1602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8237"/>
            <a:ext cx="8596668" cy="1320800"/>
          </a:xfrm>
        </p:spPr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sz="3600" u="sng">
                <a:latin typeface="Times New Roman" panose="02020603050405020304" pitchFamily="18" charset="0"/>
                <a:cs typeface="Times New Roman" panose="02020603050405020304" pitchFamily="18" charset="0"/>
              </a:rPr>
              <a:t>6.)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slovesný folklór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 preklade vedomosti ľudu, je to súhrn ľudovej kultúry, najmä dedinského človeka. SF je užší pojem, zahŕňa lyrické, epické dramatické texty, hudobné a tanečné prejavy. Skúma ho etnografia (národopis).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kolektívne výtvory, ústne podanie, tradovanie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977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Skutočné umenie je pravdivé umenie. </a:t>
            </a:r>
          </a:p>
          <a:p>
            <a:pPr marL="0" indent="0" algn="ctr">
              <a:buNone/>
            </a:pPr>
            <a:endParaRPr lang="sk-S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Umenie je krásna lož. </a:t>
            </a:r>
          </a:p>
          <a:p>
            <a:pPr marL="0" indent="0" algn="ctr">
              <a:buNone/>
            </a:pP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Diskusia</a:t>
            </a:r>
            <a:endParaRPr lang="sk-S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</p:spPr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Umenie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je forma spoločenského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vedomia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(uvedomovanie si skutočnosti), v ktorej sa odráža vzťah k okolitému svetu.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morálne vedomie, právne vedomie, estetické vedomie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Tvorcom umeleckého diela je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(skúsenosť,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vzdelanie, morálne postoje, ideové názory,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jazykový    štýl).                   TALENT, TVORIVOSŤ</a:t>
            </a:r>
          </a:p>
          <a:p>
            <a:pPr algn="just"/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Medzi základné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druhy umenia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patria: maliarstvo, sochárstvo, hudba, spev, tanec, film, divadlo a literatúra.</a:t>
            </a:r>
          </a:p>
          <a:p>
            <a:endParaRPr lang="sk-SK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</p:txBody>
      </p:sp>
    </p:spTree>
    <p:extLst>
      <p:ext uri="{BB962C8B-B14F-4D97-AF65-F5344CB8AC3E}">
        <p14:creationId xmlns:p14="http://schemas.microsoft.com/office/powerpoint/2010/main" val="13330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Každé umelecké dielo spĺňa vo vzťahu k príjemcovi 4 základné funkcie: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umelecko</a:t>
            </a:r>
            <a:r>
              <a:rPr lang="sk-SK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estetická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(máme príjemný zážitok,  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páči/napáči)</a:t>
            </a:r>
          </a:p>
          <a:p>
            <a:pPr marL="0" indent="0">
              <a:buNone/>
            </a:pP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sk-SK" sz="32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hodnotiaca</a:t>
            </a: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(pomáha nám chápať postoje autora)</a:t>
            </a: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výchovná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(pretvárajúca, rozlišuje dobro od zla        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oddychová 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(relaxačná,  zábavná)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Estetika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veda o krásne. </a:t>
            </a:r>
          </a:p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Komerčnosť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umení – umelecké diela, ktoré majú malú/resp. nemajú umelecko-estetickú hodnotu.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* Diskusia</a:t>
            </a:r>
          </a:p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Literatúra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(z lat. littera –  písmeno), slovesné umenie, pracuje so slovom, sú to všetky písomné jazyk. prejavy (širší význam), v užšom význame len diela, ktoré spĺňajú umelecko-estetické kritériá. </a:t>
            </a:r>
          </a:p>
        </p:txBody>
      </p:sp>
    </p:spTree>
    <p:extLst>
      <p:ext uri="{BB962C8B-B14F-4D97-AF65-F5344CB8AC3E}">
        <p14:creationId xmlns:p14="http://schemas.microsoft.com/office/powerpoint/2010/main" val="31339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Vecná literatúra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pracuje s faktami zodpovedajúce realite (právna, odborná, administratívna)</a:t>
            </a:r>
          </a:p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Krásna literatúra (beletria)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môže vychádzať z reality, dôležitá je fikcia autora, plní umelecko-estetickú funkciu</a:t>
            </a:r>
            <a:endParaRPr lang="sk-SK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Literárne druhy: </a:t>
            </a:r>
          </a:p>
          <a:p>
            <a:pPr marL="742950" indent="-742950">
              <a:buAutoNum type="alphaLcParenR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základné členenie: lyrika, epika, dráma</a:t>
            </a:r>
          </a:p>
          <a:p>
            <a:pPr marL="742950" indent="-742950">
              <a:buAutoNum type="alphaLcParenR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podľa jazyk. formy: poézia, próza, dráma</a:t>
            </a:r>
          </a:p>
          <a:p>
            <a:pPr marL="0" indent="0">
              <a:buNone/>
            </a:pP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* Diskusia</a:t>
            </a:r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2003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Kontext literárneho diela: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spoločensko-historický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(spoločenské,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historické  udalosti)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dobový estetický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(umelecký štýl daného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obdobia, napr. barok)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dobový literárny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(používaný lit. druh, žáner, lit.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smer)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autorský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(autor, jeho život...)</a:t>
            </a:r>
          </a:p>
        </p:txBody>
      </p:sp>
    </p:spTree>
    <p:extLst>
      <p:ext uri="{BB962C8B-B14F-4D97-AF65-F5344CB8AC3E}">
        <p14:creationId xmlns:p14="http://schemas.microsoft.com/office/powerpoint/2010/main" val="9312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/>
              <a:t>Umenie, estetika, literatúra ako druh umenia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Úlohy:</a:t>
            </a:r>
          </a:p>
          <a:p>
            <a:pPr marL="742950" indent="-742950">
              <a:buAutoNum type="arabicPeriod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Aký máte názor na používanie vulgarizmov v umení? (knihy, piesne, filmy)</a:t>
            </a:r>
          </a:p>
          <a:p>
            <a:pPr marL="742950" indent="-742950">
              <a:buAutoNum type="arabicPeriod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 dnešnej dobe ťažké stať sa umelcom, napr. </a:t>
            </a:r>
            <a:r>
              <a:rPr lang="sk-SK" sz="3600">
                <a:latin typeface="Times New Roman" panose="02020603050405020304" pitchFamily="18" charset="0"/>
                <a:cs typeface="Times New Roman" panose="02020603050405020304" pitchFamily="18" charset="0"/>
              </a:rPr>
              <a:t>spisovateľom, spevákom?</a:t>
            </a: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757</Words>
  <Application>Microsoft Office PowerPoint</Application>
  <PresentationFormat>Širokouhlá</PresentationFormat>
  <Paragraphs>75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Facet</vt:lpstr>
      <vt:lpstr>1. Čo je to umenie? 2. Čo je to kultúra? 3. Potrebujeme umenie a kultúru? ............................................................. 4. Aký je rozdiel medzi sprejermi a graffiťákmi? 5.Sú graffity legálne a sú umením? 6. Ako sa nazýva miesto, kde sú povolené graffity?</vt:lpstr>
      <vt:lpstr>Umenie, estetika, literatúra ako druh umenia 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Umenie, estetika, literatúra ako druh umenia</dc:title>
  <dc:creator>Samuel Blahovský</dc:creator>
  <cp:lastModifiedBy>uzivatel</cp:lastModifiedBy>
  <cp:revision>45</cp:revision>
  <dcterms:created xsi:type="dcterms:W3CDTF">2016-09-11T19:17:29Z</dcterms:created>
  <dcterms:modified xsi:type="dcterms:W3CDTF">2023-09-06T18:21:30Z</dcterms:modified>
</cp:coreProperties>
</file>