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9" r:id="rId2"/>
    <p:sldId id="256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29E93-4E8C-403D-9043-C2CC2BC9867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28B6E-A0F4-4B07-9144-74E5DC7ED8B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19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36810A-A1A0-4268-8684-4AAE88174B5E}" type="datetimeFigureOut">
              <a:rPr lang="sk-SK" smtClean="0"/>
              <a:pPr/>
              <a:t>23.3.2018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7DDD4C-9BF8-4D52-9F48-B032F4D5649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gif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591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REFLEX a REFLEXNÝ OBLÚK</a:t>
            </a:r>
            <a:endParaRPr lang="sk-SK" dirty="0"/>
          </a:p>
        </p:txBody>
      </p:sp>
      <p:pic>
        <p:nvPicPr>
          <p:cNvPr id="5" name="Zástupný symbol obsahu 4" descr="pr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0" y="2924944"/>
            <a:ext cx="2561717" cy="1448542"/>
          </a:xfrm>
        </p:spPr>
      </p:pic>
      <p:pic>
        <p:nvPicPr>
          <p:cNvPr id="6" name="Zástupný symbol obsahu 5" descr="špendlik.jpg"/>
          <p:cNvPicPr>
            <a:picLocks noChangeAspect="1"/>
          </p:cNvPicPr>
          <p:nvPr/>
        </p:nvPicPr>
        <p:blipFill>
          <a:blip r:embed="rId3" cstate="print"/>
          <a:srcRect r="8734" b="8300"/>
          <a:stretch>
            <a:fillRect/>
          </a:stretch>
        </p:blipFill>
        <p:spPr>
          <a:xfrm rot="12199046">
            <a:off x="1807561" y="4263094"/>
            <a:ext cx="1644744" cy="165256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83568" y="4293096"/>
            <a:ext cx="10631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podnet</a:t>
            </a:r>
            <a:endParaRPr lang="sk-SK" sz="2000" b="1" dirty="0"/>
          </a:p>
        </p:txBody>
      </p:sp>
      <p:sp>
        <p:nvSpPr>
          <p:cNvPr id="8" name="Zahnutá šípka dolu 7"/>
          <p:cNvSpPr/>
          <p:nvPr/>
        </p:nvSpPr>
        <p:spPr>
          <a:xfrm>
            <a:off x="1763688" y="2852936"/>
            <a:ext cx="2304256" cy="50405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195736" y="2060848"/>
            <a:ext cx="151355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Dostredivý</a:t>
            </a:r>
          </a:p>
          <a:p>
            <a:pPr algn="ctr"/>
            <a:r>
              <a:rPr lang="sk-SK" sz="2000" b="1" dirty="0" smtClean="0"/>
              <a:t>nerv</a:t>
            </a:r>
            <a:endParaRPr lang="sk-SK" sz="20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3203848" y="3573016"/>
            <a:ext cx="2405246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ÚNS</a:t>
            </a:r>
          </a:p>
          <a:p>
            <a:r>
              <a:rPr lang="sk-SK" b="1" dirty="0" smtClean="0"/>
              <a:t>(MOZOG, MIECHA)</a:t>
            </a:r>
            <a:endParaRPr lang="sk-SK" b="1" dirty="0"/>
          </a:p>
        </p:txBody>
      </p:sp>
      <p:sp>
        <p:nvSpPr>
          <p:cNvPr id="12" name="Zahnutá šípka dolu 11"/>
          <p:cNvSpPr/>
          <p:nvPr/>
        </p:nvSpPr>
        <p:spPr>
          <a:xfrm>
            <a:off x="4716016" y="2852936"/>
            <a:ext cx="2304256" cy="50405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076056" y="2060848"/>
            <a:ext cx="15247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Odstredivý</a:t>
            </a:r>
          </a:p>
          <a:p>
            <a:pPr algn="ctr"/>
            <a:r>
              <a:rPr lang="sk-SK" sz="2000" b="1" dirty="0" smtClean="0"/>
              <a:t>nerv</a:t>
            </a:r>
            <a:endParaRPr lang="sk-SK" sz="2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6156176" y="4005064"/>
            <a:ext cx="20521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Výkonný orgán</a:t>
            </a:r>
          </a:p>
          <a:p>
            <a:pPr algn="ctr"/>
            <a:r>
              <a:rPr lang="sk-SK" sz="2000" b="1" dirty="0" smtClean="0"/>
              <a:t> (sval)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Pracovný list: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11560" y="1124744"/>
            <a:ext cx="360040" cy="216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31840" y="1752601"/>
            <a:ext cx="5326360" cy="18297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Ďakujem Vám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tajnička.png"/>
          <p:cNvPicPr>
            <a:picLocks noChangeAspect="1"/>
          </p:cNvPicPr>
          <p:nvPr/>
        </p:nvPicPr>
        <p:blipFill>
          <a:blip r:embed="rId2" cstate="print"/>
          <a:srcRect l="42309" t="45879" r="13776" b="-1490"/>
          <a:stretch>
            <a:fillRect/>
          </a:stretch>
        </p:blipFill>
        <p:spPr>
          <a:xfrm>
            <a:off x="1979712" y="3689648"/>
            <a:ext cx="6084110" cy="3168352"/>
          </a:xfrm>
          <a:prstGeom prst="rect">
            <a:avLst/>
          </a:prstGeom>
        </p:spPr>
      </p:pic>
      <p:pic>
        <p:nvPicPr>
          <p:cNvPr id="5" name="Obrázok 4" descr="tajnička.png"/>
          <p:cNvPicPr>
            <a:picLocks noChangeAspect="1"/>
          </p:cNvPicPr>
          <p:nvPr/>
        </p:nvPicPr>
        <p:blipFill>
          <a:blip r:embed="rId2" cstate="print"/>
          <a:srcRect r="47972" b="37438"/>
          <a:stretch>
            <a:fillRect/>
          </a:stretch>
        </p:blipFill>
        <p:spPr>
          <a:xfrm>
            <a:off x="444512" y="0"/>
            <a:ext cx="7079816" cy="3501008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539552" y="404664"/>
            <a:ext cx="360040" cy="216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187624" y="4797152"/>
            <a:ext cx="7412360" cy="12527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dirty="0" smtClean="0">
                <a:solidFill>
                  <a:schemeClr val="bg1"/>
                </a:solidFill>
              </a:rPr>
              <a:t>NERVOVÁ SÚSTAVA</a:t>
            </a:r>
            <a:endParaRPr lang="sk-SK" sz="5400" dirty="0">
              <a:solidFill>
                <a:schemeClr val="bg1"/>
              </a:solidFill>
            </a:endParaRPr>
          </a:p>
        </p:txBody>
      </p:sp>
      <p:pic>
        <p:nvPicPr>
          <p:cNvPr id="4" name="Obrázok 3" descr="mozog prez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0"/>
            <a:ext cx="4725144" cy="4725144"/>
          </a:xfrm>
          <a:prstGeom prst="rect">
            <a:avLst/>
          </a:prstGeom>
        </p:spPr>
      </p:pic>
      <p:pic>
        <p:nvPicPr>
          <p:cNvPr id="5" name="Obrázok 4" descr="neur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7" y="0"/>
            <a:ext cx="2267744" cy="1858516"/>
          </a:xfrm>
          <a:prstGeom prst="rect">
            <a:avLst/>
          </a:prstGeom>
        </p:spPr>
      </p:pic>
      <p:pic>
        <p:nvPicPr>
          <p:cNvPr id="6" name="Obrázok 5" descr="neur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44824"/>
            <a:ext cx="2267744" cy="1858516"/>
          </a:xfrm>
          <a:prstGeom prst="rect">
            <a:avLst/>
          </a:prstGeom>
        </p:spPr>
      </p:pic>
      <p:pic>
        <p:nvPicPr>
          <p:cNvPr id="7" name="Obrázok 6" descr="neur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72816"/>
            <a:ext cx="2267744" cy="1858516"/>
          </a:xfrm>
          <a:prstGeom prst="rect">
            <a:avLst/>
          </a:prstGeom>
        </p:spPr>
      </p:pic>
      <p:pic>
        <p:nvPicPr>
          <p:cNvPr id="8" name="Obrázok 7" descr="neur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67744" cy="1858516"/>
          </a:xfrm>
          <a:prstGeom prst="rect">
            <a:avLst/>
          </a:prstGeom>
        </p:spPr>
      </p:pic>
      <p:sp>
        <p:nvSpPr>
          <p:cNvPr id="9" name="Obdĺžnik 1"/>
          <p:cNvSpPr>
            <a:spLocks noChangeArrowheads="1"/>
          </p:cNvSpPr>
          <p:nvPr/>
        </p:nvSpPr>
        <p:spPr bwMode="auto">
          <a:xfrm>
            <a:off x="500063" y="571500"/>
            <a:ext cx="3992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sk-SK" altLang="sk-SK" dirty="0"/>
              <a:t>https://www.youtube.com/watch?v=KHboWX_Aq_g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404664"/>
            <a:ext cx="8363272" cy="5458611"/>
          </a:xfrm>
        </p:spPr>
        <p:txBody>
          <a:bodyPr/>
          <a:lstStyle/>
          <a:p>
            <a:r>
              <a:rPr lang="sk-SK" dirty="0" smtClean="0"/>
              <a:t>= regulačná sústava </a:t>
            </a:r>
          </a:p>
          <a:p>
            <a:r>
              <a:rPr lang="sk-SK" dirty="0" smtClean="0"/>
              <a:t>= funkcia </a:t>
            </a:r>
          </a:p>
          <a:p>
            <a:r>
              <a:rPr lang="sk-SK" dirty="0" smtClean="0"/>
              <a:t>= nerv. Bunky = </a:t>
            </a:r>
            <a:r>
              <a:rPr lang="sk-SK" b="1" u="sng" dirty="0" smtClean="0"/>
              <a:t>NEURÓNY</a:t>
            </a:r>
          </a:p>
        </p:txBody>
      </p:sp>
      <p:pic>
        <p:nvPicPr>
          <p:cNvPr id="4" name="Obrázok 3" descr="neuroo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7" y="1338968"/>
            <a:ext cx="8175419" cy="4394288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115616" y="5678609"/>
            <a:ext cx="42386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Majú schopnosť deliť sa???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sk-SK" dirty="0" smtClean="0"/>
              <a:t> nervy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nerves uprav.png"/>
          <p:cNvPicPr>
            <a:picLocks noChangeAspect="1"/>
          </p:cNvPicPr>
          <p:nvPr/>
        </p:nvPicPr>
        <p:blipFill>
          <a:blip r:embed="rId2" cstate="print"/>
          <a:srcRect r="52362"/>
          <a:stretch>
            <a:fillRect/>
          </a:stretch>
        </p:blipFill>
        <p:spPr>
          <a:xfrm>
            <a:off x="2195736" y="764704"/>
            <a:ext cx="5688632" cy="525792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80112" y="980728"/>
            <a:ext cx="17043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MOZGOVÉ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436096" y="321297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ÚTROBNÉ</a:t>
            </a:r>
            <a:endParaRPr lang="sk-SK" sz="2400" b="1" dirty="0"/>
          </a:p>
        </p:txBody>
      </p:sp>
      <p:sp>
        <p:nvSpPr>
          <p:cNvPr id="8" name="Zaoblený obdĺžnik 7"/>
          <p:cNvSpPr/>
          <p:nvPr/>
        </p:nvSpPr>
        <p:spPr>
          <a:xfrm>
            <a:off x="3779912" y="2636912"/>
            <a:ext cx="28803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707904" y="306896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3995936" y="306896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12062158">
            <a:off x="4204244" y="2927236"/>
            <a:ext cx="1152128" cy="21602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 rot="10800000">
            <a:off x="4211960" y="3212976"/>
            <a:ext cx="1152128" cy="21602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32271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NS: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79512" y="1988840"/>
            <a:ext cx="390523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ÚNS </a:t>
            </a:r>
            <a:r>
              <a:rPr lang="sk-SK" sz="2400" b="1" dirty="0" smtClean="0"/>
              <a:t>– MOZOG + MIECHA</a:t>
            </a:r>
            <a:endParaRPr lang="sk-SK" sz="2400" b="1" dirty="0"/>
          </a:p>
        </p:txBody>
      </p:sp>
      <p:sp>
        <p:nvSpPr>
          <p:cNvPr id="4" name="Šípka hore a doľava 3"/>
          <p:cNvSpPr/>
          <p:nvPr/>
        </p:nvSpPr>
        <p:spPr>
          <a:xfrm>
            <a:off x="4139952" y="1412776"/>
            <a:ext cx="504056" cy="93610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hore a doľava 4"/>
          <p:cNvSpPr/>
          <p:nvPr/>
        </p:nvSpPr>
        <p:spPr>
          <a:xfrm rot="5400000">
            <a:off x="4716016" y="1628800"/>
            <a:ext cx="936104" cy="50405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508104" y="1988840"/>
            <a:ext cx="292259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OBVOD.NS</a:t>
            </a:r>
            <a:r>
              <a:rPr lang="sk-SK" sz="2400" b="1" dirty="0" smtClean="0"/>
              <a:t> – nervy</a:t>
            </a:r>
            <a:endParaRPr lang="sk-SK" sz="2400" b="1" dirty="0"/>
          </a:p>
        </p:txBody>
      </p:sp>
      <p:sp>
        <p:nvSpPr>
          <p:cNvPr id="8" name="Obdĺžnik 7"/>
          <p:cNvSpPr/>
          <p:nvPr/>
        </p:nvSpPr>
        <p:spPr>
          <a:xfrm>
            <a:off x="4788024" y="1412776"/>
            <a:ext cx="72008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oz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3563888" cy="2880320"/>
          </a:xfrm>
          <a:prstGeom prst="rect">
            <a:avLst/>
          </a:prstGeom>
        </p:spPr>
      </p:pic>
      <p:pic>
        <p:nvPicPr>
          <p:cNvPr id="10" name="Obrázok 9" descr="NERVOV~1.JPG"/>
          <p:cNvPicPr>
            <a:picLocks noChangeAspect="1"/>
          </p:cNvPicPr>
          <p:nvPr/>
        </p:nvPicPr>
        <p:blipFill>
          <a:blip r:embed="rId3" cstate="print"/>
          <a:srcRect l="10993" r="12059"/>
          <a:stretch>
            <a:fillRect/>
          </a:stretch>
        </p:blipFill>
        <p:spPr>
          <a:xfrm>
            <a:off x="3203848" y="2487449"/>
            <a:ext cx="1512168" cy="4370551"/>
          </a:xfrm>
          <a:prstGeom prst="rect">
            <a:avLst/>
          </a:prstGeom>
        </p:spPr>
      </p:pic>
      <p:sp>
        <p:nvSpPr>
          <p:cNvPr id="11" name="Zaoblený obdĺžnik 10"/>
          <p:cNvSpPr/>
          <p:nvPr/>
        </p:nvSpPr>
        <p:spPr>
          <a:xfrm>
            <a:off x="3995936" y="3284984"/>
            <a:ext cx="45719" cy="15841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neuroo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7812" y="2487449"/>
            <a:ext cx="3483178" cy="18722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5"/>
          <a:srcRect l="47637" t="26200" r="24801" b="19200"/>
          <a:stretch/>
        </p:blipFill>
        <p:spPr>
          <a:xfrm>
            <a:off x="5507596" y="2450504"/>
            <a:ext cx="3075304" cy="3426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ra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1089"/>
          <a:stretch>
            <a:fillRect/>
          </a:stretch>
        </p:blipFill>
        <p:spPr>
          <a:xfrm>
            <a:off x="2123728" y="692696"/>
            <a:ext cx="6312044" cy="5688632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0"/>
            <a:ext cx="2962672" cy="1426170"/>
          </a:xfrm>
          <a:scene3d>
            <a:camera prst="perspectiveHeroicExtremeRightFacing"/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accent1">
                <a:satMod val="30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MOZOG:</a:t>
            </a:r>
            <a:endParaRPr lang="sk-SK" dirty="0">
              <a:effectLst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495792" y="1988840"/>
            <a:ext cx="16482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medzimozog</a:t>
            </a:r>
            <a:endParaRPr lang="sk-SK" b="1" dirty="0"/>
          </a:p>
        </p:txBody>
      </p:sp>
      <p:sp>
        <p:nvSpPr>
          <p:cNvPr id="6" name="Šípka hore a doľava 5"/>
          <p:cNvSpPr/>
          <p:nvPr/>
        </p:nvSpPr>
        <p:spPr>
          <a:xfrm>
            <a:off x="5652120" y="2348880"/>
            <a:ext cx="2592288" cy="43204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91880" y="0"/>
            <a:ext cx="17972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Predný mozog</a:t>
            </a:r>
            <a:endParaRPr lang="sk-SK" b="1" dirty="0"/>
          </a:p>
        </p:txBody>
      </p:sp>
      <p:sp>
        <p:nvSpPr>
          <p:cNvPr id="8" name="Šípka dolu 7"/>
          <p:cNvSpPr/>
          <p:nvPr/>
        </p:nvSpPr>
        <p:spPr>
          <a:xfrm>
            <a:off x="3995936" y="404664"/>
            <a:ext cx="288032" cy="7920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660232" y="5877272"/>
            <a:ext cx="120097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mozoček</a:t>
            </a:r>
            <a:endParaRPr lang="sk-SK" b="1" dirty="0"/>
          </a:p>
        </p:txBody>
      </p:sp>
      <p:sp>
        <p:nvSpPr>
          <p:cNvPr id="10" name="Šípka nahor 9"/>
          <p:cNvSpPr/>
          <p:nvPr/>
        </p:nvSpPr>
        <p:spPr>
          <a:xfrm>
            <a:off x="6876256" y="4941168"/>
            <a:ext cx="216024" cy="936104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0" y="2996952"/>
            <a:ext cx="188064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Stredný mozog</a:t>
            </a:r>
            <a:endParaRPr lang="sk-SK" b="1" dirty="0"/>
          </a:p>
        </p:txBody>
      </p:sp>
      <p:sp>
        <p:nvSpPr>
          <p:cNvPr id="12" name="Šípka doprava 11"/>
          <p:cNvSpPr/>
          <p:nvPr/>
        </p:nvSpPr>
        <p:spPr>
          <a:xfrm>
            <a:off x="2051720" y="3068960"/>
            <a:ext cx="3024336" cy="2160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23528" y="5229200"/>
            <a:ext cx="21563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Predĺžená miecha</a:t>
            </a:r>
            <a:endParaRPr lang="sk-SK" b="1" dirty="0"/>
          </a:p>
        </p:txBody>
      </p:sp>
      <p:sp>
        <p:nvSpPr>
          <p:cNvPr id="14" name="Šípka doprava 13"/>
          <p:cNvSpPr/>
          <p:nvPr/>
        </p:nvSpPr>
        <p:spPr>
          <a:xfrm>
            <a:off x="2483768" y="5301208"/>
            <a:ext cx="1800200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Obrázok 14" descr="o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908720"/>
            <a:ext cx="1010829" cy="81472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Obrázok 15" descr="UCHO-5~1.JPG"/>
          <p:cNvPicPr>
            <a:picLocks noChangeAspect="1"/>
          </p:cNvPicPr>
          <p:nvPr/>
        </p:nvPicPr>
        <p:blipFill>
          <a:blip r:embed="rId4" cstate="print"/>
          <a:srcRect l="15637" t="14764" r="11513" b="13695"/>
          <a:stretch>
            <a:fillRect/>
          </a:stretch>
        </p:blipFill>
        <p:spPr>
          <a:xfrm>
            <a:off x="5220072" y="476672"/>
            <a:ext cx="794237" cy="10040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brázok 16" descr="n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692696"/>
            <a:ext cx="952500" cy="9525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Obrázok 17" descr="rovnovaha.jpg"/>
          <p:cNvPicPr>
            <a:picLocks noChangeAspect="1"/>
          </p:cNvPicPr>
          <p:nvPr/>
        </p:nvPicPr>
        <p:blipFill>
          <a:blip r:embed="rId6" cstate="print"/>
          <a:srcRect l="31786" t="16400" r="23380" b="22701"/>
          <a:stretch>
            <a:fillRect/>
          </a:stretch>
        </p:blipFill>
        <p:spPr>
          <a:xfrm>
            <a:off x="6372200" y="3573016"/>
            <a:ext cx="864096" cy="1566174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Obrázok 18" descr="presnost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6296" y="3933056"/>
            <a:ext cx="819150" cy="1190625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Obrázok 19" descr="srdce.gif"/>
          <p:cNvPicPr>
            <a:picLocks noChangeAspect="1"/>
          </p:cNvPicPr>
          <p:nvPr/>
        </p:nvPicPr>
        <p:blipFill>
          <a:blip r:embed="rId8" cstate="print"/>
          <a:srcRect l="18501" r="15350"/>
          <a:stretch>
            <a:fillRect/>
          </a:stretch>
        </p:blipFill>
        <p:spPr>
          <a:xfrm>
            <a:off x="4499992" y="4797152"/>
            <a:ext cx="792088" cy="119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Obrázok 20" descr="kychanie.jpg"/>
          <p:cNvPicPr>
            <a:picLocks noChangeAspect="1"/>
          </p:cNvPicPr>
          <p:nvPr/>
        </p:nvPicPr>
        <p:blipFill>
          <a:blip r:embed="rId9" cstate="print"/>
          <a:srcRect l="40550" r="15980"/>
          <a:stretch>
            <a:fillRect/>
          </a:stretch>
        </p:blipFill>
        <p:spPr>
          <a:xfrm>
            <a:off x="5292080" y="5157192"/>
            <a:ext cx="936104" cy="1421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Obrázok 21" descr="zmurk.jpg"/>
          <p:cNvPicPr>
            <a:picLocks noChangeAspect="1"/>
          </p:cNvPicPr>
          <p:nvPr/>
        </p:nvPicPr>
        <p:blipFill>
          <a:blip r:embed="rId10" cstate="print"/>
          <a:srcRect l="12200" t="7476" r="7476" b="7476"/>
          <a:stretch>
            <a:fillRect/>
          </a:stretch>
        </p:blipFill>
        <p:spPr>
          <a:xfrm>
            <a:off x="4499992" y="5877272"/>
            <a:ext cx="748083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Obrázok 22" descr="hlad.jpg"/>
          <p:cNvPicPr>
            <a:picLocks noChangeAspect="1"/>
          </p:cNvPicPr>
          <p:nvPr/>
        </p:nvPicPr>
        <p:blipFill>
          <a:blip r:embed="rId11" cstate="print"/>
          <a:srcRect l="3381" r="14720"/>
          <a:stretch>
            <a:fillRect/>
          </a:stretch>
        </p:blipFill>
        <p:spPr>
          <a:xfrm>
            <a:off x="5148064" y="1556792"/>
            <a:ext cx="1399190" cy="1070620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Obrázok 23" descr="agresivita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23928" y="1556792"/>
            <a:ext cx="1376176" cy="1033661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Obrázok 24" descr="vzpriamena poloha tela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16016" y="2780928"/>
            <a:ext cx="1571625" cy="1143000"/>
          </a:xfrm>
          <a:prstGeom prst="rect">
            <a:avLst/>
          </a:prstGeom>
        </p:spPr>
      </p:pic>
      <p:sp>
        <p:nvSpPr>
          <p:cNvPr id="26" name="Obdĺžnik 25"/>
          <p:cNvSpPr/>
          <p:nvPr/>
        </p:nvSpPr>
        <p:spPr>
          <a:xfrm>
            <a:off x="539552" y="1988840"/>
            <a:ext cx="360040" cy="288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norm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2829001" cy="339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42992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POŠKODENIA MOZGU: </a:t>
            </a:r>
            <a:endParaRPr lang="sk-SK" dirty="0"/>
          </a:p>
        </p:txBody>
      </p:sp>
      <p:pic>
        <p:nvPicPr>
          <p:cNvPr id="5" name="Obrázok 4" descr="alko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340768"/>
            <a:ext cx="2954254" cy="3541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marihu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5082" y="1340768"/>
            <a:ext cx="3218918" cy="3528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0" y="260648"/>
            <a:ext cx="2314600" cy="1143000"/>
          </a:xfrm>
          <a:scene3d>
            <a:camera prst="perspectiveContrastingRightFacing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MIECHA</a:t>
            </a:r>
            <a:endParaRPr lang="sk-SK" dirty="0"/>
          </a:p>
        </p:txBody>
      </p:sp>
      <p:pic>
        <p:nvPicPr>
          <p:cNvPr id="4" name="Zástupný symbol obsahu 3" descr="NERVOV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993" r="12059" b="26224"/>
          <a:stretch>
            <a:fillRect/>
          </a:stretch>
        </p:blipFill>
        <p:spPr>
          <a:xfrm>
            <a:off x="1907704" y="188640"/>
            <a:ext cx="2566497" cy="604867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230137" y="1268760"/>
            <a:ext cx="45719" cy="34563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220072" y="476672"/>
            <a:ext cx="3772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Sivá hmota = z tiel nerv. buniek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592754" y="6021288"/>
            <a:ext cx="4551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Biela hmota = z výbežkov nerv. buniek</a:t>
            </a:r>
            <a:endParaRPr lang="sk-SK" b="1" dirty="0"/>
          </a:p>
        </p:txBody>
      </p:sp>
      <p:pic>
        <p:nvPicPr>
          <p:cNvPr id="11" name="Obrázok 10" descr="miecha upravenee.png"/>
          <p:cNvPicPr>
            <a:picLocks noChangeAspect="1"/>
          </p:cNvPicPr>
          <p:nvPr/>
        </p:nvPicPr>
        <p:blipFill>
          <a:blip r:embed="rId3" cstate="print"/>
          <a:srcRect l="9838" t="213" r="65750" b="42340"/>
          <a:stretch>
            <a:fillRect/>
          </a:stretch>
        </p:blipFill>
        <p:spPr>
          <a:xfrm>
            <a:off x="4788024" y="1419745"/>
            <a:ext cx="3888432" cy="3205517"/>
          </a:xfrm>
          <a:prstGeom prst="rect">
            <a:avLst/>
          </a:prstGeom>
        </p:spPr>
      </p:pic>
      <p:pic>
        <p:nvPicPr>
          <p:cNvPr id="12" name="Obrázok 11" descr="neuron 2 upraven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63" t="5957" r="73625" b="36596"/>
          <a:stretch>
            <a:fillRect/>
          </a:stretch>
        </p:blipFill>
        <p:spPr>
          <a:xfrm>
            <a:off x="6660232" y="1844824"/>
            <a:ext cx="2232248" cy="2160240"/>
          </a:xfrm>
          <a:prstGeom prst="rect">
            <a:avLst/>
          </a:prstGeom>
        </p:spPr>
      </p:pic>
      <p:pic>
        <p:nvPicPr>
          <p:cNvPr id="13" name="Obrázok 12" descr="neuron 2 upraven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63" t="5957" r="73625" b="36596"/>
          <a:stretch>
            <a:fillRect/>
          </a:stretch>
        </p:blipFill>
        <p:spPr>
          <a:xfrm rot="10800000">
            <a:off x="4644008" y="1700808"/>
            <a:ext cx="2232248" cy="2160240"/>
          </a:xfrm>
          <a:prstGeom prst="rect">
            <a:avLst/>
          </a:prstGeom>
        </p:spPr>
      </p:pic>
      <p:sp>
        <p:nvSpPr>
          <p:cNvPr id="14" name="Šípka dolu 13"/>
          <p:cNvSpPr/>
          <p:nvPr/>
        </p:nvSpPr>
        <p:spPr>
          <a:xfrm>
            <a:off x="6156176" y="908720"/>
            <a:ext cx="360040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 flipV="1">
            <a:off x="6084168" y="4365104"/>
            <a:ext cx="360040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</TotalTime>
  <Words>95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Calibri</vt:lpstr>
      <vt:lpstr>Comic Sans MS</vt:lpstr>
      <vt:lpstr>Lucida Sans Unicode</vt:lpstr>
      <vt:lpstr>Verdana</vt:lpstr>
      <vt:lpstr>Wingdings</vt:lpstr>
      <vt:lpstr>Wingdings 2</vt:lpstr>
      <vt:lpstr>Wingdings 3</vt:lpstr>
      <vt:lpstr>Hala</vt:lpstr>
      <vt:lpstr>Prezentácia programu PowerPoint</vt:lpstr>
      <vt:lpstr>Prezentácia programu PowerPoint</vt:lpstr>
      <vt:lpstr>NERVOVÁ SÚSTAVA</vt:lpstr>
      <vt:lpstr>Prezentácia programu PowerPoint</vt:lpstr>
      <vt:lpstr>Prezentácia programu PowerPoint</vt:lpstr>
      <vt:lpstr>DELENIE NS:</vt:lpstr>
      <vt:lpstr>MOZOG:</vt:lpstr>
      <vt:lpstr>POŠKODENIA MOZGU: </vt:lpstr>
      <vt:lpstr>MIECHA</vt:lpstr>
      <vt:lpstr>REFLEX a REFLEXNÝ OBLÚK</vt:lpstr>
      <vt:lpstr>Pracovný list:</vt:lpstr>
      <vt:lpstr>Ďakujem Vám za pozornosť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ucitel</cp:lastModifiedBy>
  <cp:revision>78</cp:revision>
  <dcterms:created xsi:type="dcterms:W3CDTF">2013-04-13T14:43:00Z</dcterms:created>
  <dcterms:modified xsi:type="dcterms:W3CDTF">2018-03-23T08:13:14Z</dcterms:modified>
</cp:coreProperties>
</file>